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56" r:id="rId2"/>
    <p:sldMasterId id="2147483768" r:id="rId3"/>
    <p:sldMasterId id="2147483949" r:id="rId4"/>
    <p:sldMasterId id="2147483961" r:id="rId5"/>
    <p:sldMasterId id="2147483973" r:id="rId6"/>
    <p:sldMasterId id="2147484249" r:id="rId7"/>
    <p:sldMasterId id="2147484261" r:id="rId8"/>
  </p:sldMasterIdLst>
  <p:notesMasterIdLst>
    <p:notesMasterId r:id="rId28"/>
  </p:notesMasterIdLst>
  <p:sldIdLst>
    <p:sldId id="372" r:id="rId9"/>
    <p:sldId id="362" r:id="rId10"/>
    <p:sldId id="361" r:id="rId11"/>
    <p:sldId id="363" r:id="rId12"/>
    <p:sldId id="373" r:id="rId13"/>
    <p:sldId id="374" r:id="rId14"/>
    <p:sldId id="306" r:id="rId15"/>
    <p:sldId id="348" r:id="rId16"/>
    <p:sldId id="333" r:id="rId17"/>
    <p:sldId id="334" r:id="rId18"/>
    <p:sldId id="335" r:id="rId19"/>
    <p:sldId id="345" r:id="rId20"/>
    <p:sldId id="336" r:id="rId21"/>
    <p:sldId id="337" r:id="rId22"/>
    <p:sldId id="368" r:id="rId23"/>
    <p:sldId id="369" r:id="rId24"/>
    <p:sldId id="370" r:id="rId25"/>
    <p:sldId id="371" r:id="rId26"/>
    <p:sldId id="338" r:id="rId27"/>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Comic Sans MS" pitchFamily="66" charset="0"/>
        <a:ea typeface="+mn-ea"/>
        <a:cs typeface="+mn-cs"/>
      </a:defRPr>
    </a:lvl1pPr>
    <a:lvl2pPr marL="457200" algn="l" rtl="0" fontAlgn="base">
      <a:spcBef>
        <a:spcPct val="0"/>
      </a:spcBef>
      <a:spcAft>
        <a:spcPct val="0"/>
      </a:spcAft>
      <a:defRPr sz="2400" kern="1200">
        <a:solidFill>
          <a:schemeClr val="tx1"/>
        </a:solidFill>
        <a:latin typeface="Comic Sans MS" pitchFamily="66" charset="0"/>
        <a:ea typeface="+mn-ea"/>
        <a:cs typeface="+mn-cs"/>
      </a:defRPr>
    </a:lvl2pPr>
    <a:lvl3pPr marL="914400" algn="l" rtl="0" fontAlgn="base">
      <a:spcBef>
        <a:spcPct val="0"/>
      </a:spcBef>
      <a:spcAft>
        <a:spcPct val="0"/>
      </a:spcAft>
      <a:defRPr sz="2400" kern="1200">
        <a:solidFill>
          <a:schemeClr val="tx1"/>
        </a:solidFill>
        <a:latin typeface="Comic Sans MS" pitchFamily="66" charset="0"/>
        <a:ea typeface="+mn-ea"/>
        <a:cs typeface="+mn-cs"/>
      </a:defRPr>
    </a:lvl3pPr>
    <a:lvl4pPr marL="1371600" algn="l" rtl="0" fontAlgn="base">
      <a:spcBef>
        <a:spcPct val="0"/>
      </a:spcBef>
      <a:spcAft>
        <a:spcPct val="0"/>
      </a:spcAft>
      <a:defRPr sz="2400" kern="1200">
        <a:solidFill>
          <a:schemeClr val="tx1"/>
        </a:solidFill>
        <a:latin typeface="Comic Sans MS" pitchFamily="66" charset="0"/>
        <a:ea typeface="+mn-ea"/>
        <a:cs typeface="+mn-cs"/>
      </a:defRPr>
    </a:lvl4pPr>
    <a:lvl5pPr marL="1828800" algn="l" rtl="0" fontAlgn="base">
      <a:spcBef>
        <a:spcPct val="0"/>
      </a:spcBef>
      <a:spcAft>
        <a:spcPct val="0"/>
      </a:spcAft>
      <a:defRPr sz="2400" kern="1200">
        <a:solidFill>
          <a:schemeClr val="tx1"/>
        </a:solidFill>
        <a:latin typeface="Comic Sans MS" pitchFamily="66" charset="0"/>
        <a:ea typeface="+mn-ea"/>
        <a:cs typeface="+mn-cs"/>
      </a:defRPr>
    </a:lvl5pPr>
    <a:lvl6pPr marL="2286000" algn="l" defTabSz="914400" rtl="0" eaLnBrk="1" latinLnBrk="0" hangingPunct="1">
      <a:defRPr sz="2400" kern="1200">
        <a:solidFill>
          <a:schemeClr val="tx1"/>
        </a:solidFill>
        <a:latin typeface="Comic Sans MS" pitchFamily="66" charset="0"/>
        <a:ea typeface="+mn-ea"/>
        <a:cs typeface="+mn-cs"/>
      </a:defRPr>
    </a:lvl6pPr>
    <a:lvl7pPr marL="2743200" algn="l" defTabSz="914400" rtl="0" eaLnBrk="1" latinLnBrk="0" hangingPunct="1">
      <a:defRPr sz="2400" kern="1200">
        <a:solidFill>
          <a:schemeClr val="tx1"/>
        </a:solidFill>
        <a:latin typeface="Comic Sans MS" pitchFamily="66" charset="0"/>
        <a:ea typeface="+mn-ea"/>
        <a:cs typeface="+mn-cs"/>
      </a:defRPr>
    </a:lvl7pPr>
    <a:lvl8pPr marL="3200400" algn="l" defTabSz="914400" rtl="0" eaLnBrk="1" latinLnBrk="0" hangingPunct="1">
      <a:defRPr sz="2400" kern="1200">
        <a:solidFill>
          <a:schemeClr val="tx1"/>
        </a:solidFill>
        <a:latin typeface="Comic Sans MS" pitchFamily="66" charset="0"/>
        <a:ea typeface="+mn-ea"/>
        <a:cs typeface="+mn-cs"/>
      </a:defRPr>
    </a:lvl8pPr>
    <a:lvl9pPr marL="3657600" algn="l" defTabSz="914400" rtl="0" eaLnBrk="1" latinLnBrk="0" hangingPunct="1">
      <a:defRPr sz="2400"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0CCFF"/>
    <a:srgbClr val="FF3300"/>
    <a:srgbClr val="0099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94670" autoAdjust="0"/>
  </p:normalViewPr>
  <p:slideViewPr>
    <p:cSldViewPr>
      <p:cViewPr varScale="1">
        <p:scale>
          <a:sx n="87" d="100"/>
          <a:sy n="87" d="100"/>
        </p:scale>
        <p:origin x="-105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slideMaster" Target="slideMasters/slideMaster3.xml"/><Relationship Id="rId21" Type="http://schemas.openxmlformats.org/officeDocument/2006/relationships/slide" Target="slides/slide13.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8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7168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593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168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68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7168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C9FDA1F4-73FE-4878-B204-50464BC7DE0A}" type="slidenum">
              <a:rPr lang="en-US"/>
              <a:pPr>
                <a:defRPr/>
              </a:pPr>
              <a:t>‹#›</a:t>
            </a:fld>
            <a:endParaRPr lang="en-US"/>
          </a:p>
        </p:txBody>
      </p:sp>
    </p:spTree>
    <p:extLst>
      <p:ext uri="{BB962C8B-B14F-4D97-AF65-F5344CB8AC3E}">
        <p14:creationId xmlns:p14="http://schemas.microsoft.com/office/powerpoint/2010/main" val="114166092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6580A0A-5D56-4E01-BF40-E6538F787A23}" type="slidenum">
              <a:rPr lang="en-US"/>
              <a:pPr>
                <a:defRPr/>
              </a:pPr>
              <a:t>‹#›</a:t>
            </a:fld>
            <a:endParaRPr lang="en-US"/>
          </a:p>
        </p:txBody>
      </p:sp>
    </p:spTree>
    <p:extLst>
      <p:ext uri="{BB962C8B-B14F-4D97-AF65-F5344CB8AC3E}">
        <p14:creationId xmlns:p14="http://schemas.microsoft.com/office/powerpoint/2010/main" val="38275653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F5EC7EB-7266-4552-97A1-93CC4B7D0AF5}" type="slidenum">
              <a:rPr lang="en-US"/>
              <a:pPr>
                <a:defRPr/>
              </a:pPr>
              <a:t>‹#›</a:t>
            </a:fld>
            <a:endParaRPr lang="en-US"/>
          </a:p>
        </p:txBody>
      </p:sp>
    </p:spTree>
    <p:extLst>
      <p:ext uri="{BB962C8B-B14F-4D97-AF65-F5344CB8AC3E}">
        <p14:creationId xmlns:p14="http://schemas.microsoft.com/office/powerpoint/2010/main" val="3514207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4A855C2-C61E-4E7E-BFD4-E6B9929B239E}" type="slidenum">
              <a:rPr lang="en-US"/>
              <a:pPr>
                <a:defRPr/>
              </a:pPr>
              <a:t>‹#›</a:t>
            </a:fld>
            <a:endParaRPr lang="en-US"/>
          </a:p>
        </p:txBody>
      </p:sp>
    </p:spTree>
    <p:extLst>
      <p:ext uri="{BB962C8B-B14F-4D97-AF65-F5344CB8AC3E}">
        <p14:creationId xmlns:p14="http://schemas.microsoft.com/office/powerpoint/2010/main" val="3126177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008D0DEF-4F66-4FB4-B80D-CBD7E10C7453}" type="slidenum">
              <a:rPr lang="en-US"/>
              <a:pPr>
                <a:defRPr/>
              </a:pPr>
              <a:t>‹#›</a:t>
            </a:fld>
            <a:endParaRPr lang="en-US"/>
          </a:p>
        </p:txBody>
      </p:sp>
    </p:spTree>
    <p:extLst>
      <p:ext uri="{BB962C8B-B14F-4D97-AF65-F5344CB8AC3E}">
        <p14:creationId xmlns:p14="http://schemas.microsoft.com/office/powerpoint/2010/main" val="2668382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06C02E25-9B3B-4ACC-B1A5-CC1331FC741B}" type="slidenum">
              <a:rPr lang="en-US"/>
              <a:pPr>
                <a:defRPr/>
              </a:pPr>
              <a:t>‹#›</a:t>
            </a:fld>
            <a:endParaRPr lang="en-US"/>
          </a:p>
        </p:txBody>
      </p:sp>
    </p:spTree>
    <p:extLst>
      <p:ext uri="{BB962C8B-B14F-4D97-AF65-F5344CB8AC3E}">
        <p14:creationId xmlns:p14="http://schemas.microsoft.com/office/powerpoint/2010/main" val="2141067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F1A25E4E-EA59-4404-9B82-B06CAA90347B}" type="slidenum">
              <a:rPr lang="en-US"/>
              <a:pPr>
                <a:defRPr/>
              </a:pPr>
              <a:t>‹#›</a:t>
            </a:fld>
            <a:endParaRPr lang="en-US"/>
          </a:p>
        </p:txBody>
      </p:sp>
    </p:spTree>
    <p:extLst>
      <p:ext uri="{BB962C8B-B14F-4D97-AF65-F5344CB8AC3E}">
        <p14:creationId xmlns:p14="http://schemas.microsoft.com/office/powerpoint/2010/main" val="489910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Comic Sans MS" pitchFamily="66" charset="0"/>
              </a:defRPr>
            </a:lvl1pPr>
          </a:lstStyle>
          <a:p>
            <a:pPr>
              <a:defRPr/>
            </a:pPr>
            <a:fld id="{6A41587A-A674-4600-9EA8-6BCFF9C41643}" type="slidenum">
              <a:rPr lang="en-US"/>
              <a:pPr>
                <a:defRPr/>
              </a:pPr>
              <a:t>‹#›</a:t>
            </a:fld>
            <a:endParaRPr lang="en-US"/>
          </a:p>
        </p:txBody>
      </p:sp>
    </p:spTree>
    <p:extLst>
      <p:ext uri="{BB962C8B-B14F-4D97-AF65-F5344CB8AC3E}">
        <p14:creationId xmlns:p14="http://schemas.microsoft.com/office/powerpoint/2010/main" val="10668450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Comic Sans MS" pitchFamily="66" charset="0"/>
              </a:defRPr>
            </a:lvl1pPr>
          </a:lstStyle>
          <a:p>
            <a:pPr>
              <a:defRPr/>
            </a:pPr>
            <a:fld id="{E50401E7-499B-4C89-8F43-6D77AF9EEBB5}" type="slidenum">
              <a:rPr lang="en-US"/>
              <a:pPr>
                <a:defRPr/>
              </a:pPr>
              <a:t>‹#›</a:t>
            </a:fld>
            <a:endParaRPr lang="en-US"/>
          </a:p>
        </p:txBody>
      </p:sp>
    </p:spTree>
    <p:extLst>
      <p:ext uri="{BB962C8B-B14F-4D97-AF65-F5344CB8AC3E}">
        <p14:creationId xmlns:p14="http://schemas.microsoft.com/office/powerpoint/2010/main" val="17408297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Comic Sans MS" pitchFamily="66" charset="0"/>
              </a:defRPr>
            </a:lvl1pPr>
          </a:lstStyle>
          <a:p>
            <a:pPr>
              <a:defRPr/>
            </a:pPr>
            <a:fld id="{16B6BAB4-6015-4061-AC8C-C641618204B3}" type="slidenum">
              <a:rPr lang="en-US"/>
              <a:pPr>
                <a:defRPr/>
              </a:pPr>
              <a:t>‹#›</a:t>
            </a:fld>
            <a:endParaRPr lang="en-US"/>
          </a:p>
        </p:txBody>
      </p:sp>
    </p:spTree>
    <p:extLst>
      <p:ext uri="{BB962C8B-B14F-4D97-AF65-F5344CB8AC3E}">
        <p14:creationId xmlns:p14="http://schemas.microsoft.com/office/powerpoint/2010/main" val="16474826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Comic Sans MS" pitchFamily="66" charset="0"/>
              </a:defRPr>
            </a:lvl1pPr>
          </a:lstStyle>
          <a:p>
            <a:pPr>
              <a:defRPr/>
            </a:pPr>
            <a:fld id="{A513AA67-787A-4532-963E-8F9C406A3E76}" type="slidenum">
              <a:rPr lang="en-US"/>
              <a:pPr>
                <a:defRPr/>
              </a:pPr>
              <a:t>‹#›</a:t>
            </a:fld>
            <a:endParaRPr lang="en-US"/>
          </a:p>
        </p:txBody>
      </p:sp>
    </p:spTree>
    <p:extLst>
      <p:ext uri="{BB962C8B-B14F-4D97-AF65-F5344CB8AC3E}">
        <p14:creationId xmlns:p14="http://schemas.microsoft.com/office/powerpoint/2010/main" val="841931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Comic Sans MS" pitchFamily="66" charset="0"/>
              </a:defRPr>
            </a:lvl1pPr>
          </a:lstStyle>
          <a:p>
            <a:pPr>
              <a:defRPr/>
            </a:pPr>
            <a:fld id="{C7635D75-8F06-40D5-9798-846D7C40B55F}" type="slidenum">
              <a:rPr lang="en-US"/>
              <a:pPr>
                <a:defRPr/>
              </a:pPr>
              <a:t>‹#›</a:t>
            </a:fld>
            <a:endParaRPr lang="en-US"/>
          </a:p>
        </p:txBody>
      </p:sp>
    </p:spTree>
    <p:extLst>
      <p:ext uri="{BB962C8B-B14F-4D97-AF65-F5344CB8AC3E}">
        <p14:creationId xmlns:p14="http://schemas.microsoft.com/office/powerpoint/2010/main" val="1865294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AF01582-3C1B-4FCE-9F49-EBBEC31AC524}" type="slidenum">
              <a:rPr lang="en-US"/>
              <a:pPr>
                <a:defRPr/>
              </a:pPr>
              <a:t>‹#›</a:t>
            </a:fld>
            <a:endParaRPr lang="en-US"/>
          </a:p>
        </p:txBody>
      </p:sp>
    </p:spTree>
    <p:extLst>
      <p:ext uri="{BB962C8B-B14F-4D97-AF65-F5344CB8AC3E}">
        <p14:creationId xmlns:p14="http://schemas.microsoft.com/office/powerpoint/2010/main" val="40030159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Comic Sans MS" pitchFamily="66" charset="0"/>
              </a:defRPr>
            </a:lvl1pPr>
          </a:lstStyle>
          <a:p>
            <a:pPr>
              <a:defRPr/>
            </a:pPr>
            <a:fld id="{0D850875-7B65-4000-95C9-206E9574376B}" type="slidenum">
              <a:rPr lang="en-US"/>
              <a:pPr>
                <a:defRPr/>
              </a:pPr>
              <a:t>‹#›</a:t>
            </a:fld>
            <a:endParaRPr lang="en-US"/>
          </a:p>
        </p:txBody>
      </p:sp>
    </p:spTree>
    <p:extLst>
      <p:ext uri="{BB962C8B-B14F-4D97-AF65-F5344CB8AC3E}">
        <p14:creationId xmlns:p14="http://schemas.microsoft.com/office/powerpoint/2010/main" val="35211174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7F9B0148-A478-4783-B053-DE4250DA297D}" type="slidenum">
              <a:rPr lang="en-US"/>
              <a:pPr>
                <a:defRPr/>
              </a:pPr>
              <a:t>‹#›</a:t>
            </a:fld>
            <a:endParaRPr lang="en-US"/>
          </a:p>
        </p:txBody>
      </p:sp>
    </p:spTree>
    <p:extLst>
      <p:ext uri="{BB962C8B-B14F-4D97-AF65-F5344CB8AC3E}">
        <p14:creationId xmlns:p14="http://schemas.microsoft.com/office/powerpoint/2010/main" val="29698099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B4FD126A-B882-4508-AFF8-9006A153F289}" type="slidenum">
              <a:rPr lang="en-US"/>
              <a:pPr>
                <a:defRPr/>
              </a:pPr>
              <a:t>‹#›</a:t>
            </a:fld>
            <a:endParaRPr lang="en-US"/>
          </a:p>
        </p:txBody>
      </p:sp>
    </p:spTree>
    <p:extLst>
      <p:ext uri="{BB962C8B-B14F-4D97-AF65-F5344CB8AC3E}">
        <p14:creationId xmlns:p14="http://schemas.microsoft.com/office/powerpoint/2010/main" val="17598706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3BE3F9A6-9F9D-40AD-8AD1-D3BBB5BAB377}" type="slidenum">
              <a:rPr lang="en-US"/>
              <a:pPr>
                <a:defRPr/>
              </a:pPr>
              <a:t>‹#›</a:t>
            </a:fld>
            <a:endParaRPr lang="en-US"/>
          </a:p>
        </p:txBody>
      </p:sp>
    </p:spTree>
    <p:extLst>
      <p:ext uri="{BB962C8B-B14F-4D97-AF65-F5344CB8AC3E}">
        <p14:creationId xmlns:p14="http://schemas.microsoft.com/office/powerpoint/2010/main" val="6860224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8FCFC06B-DFED-49E1-8824-9718BBFED3FF}" type="slidenum">
              <a:rPr lang="en-US"/>
              <a:pPr>
                <a:defRPr/>
              </a:pPr>
              <a:t>‹#›</a:t>
            </a:fld>
            <a:endParaRPr lang="en-US"/>
          </a:p>
        </p:txBody>
      </p:sp>
    </p:spTree>
    <p:extLst>
      <p:ext uri="{BB962C8B-B14F-4D97-AF65-F5344CB8AC3E}">
        <p14:creationId xmlns:p14="http://schemas.microsoft.com/office/powerpoint/2010/main" val="33126498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1EC09B11-0162-4AB2-B887-4E5AAB76494A}" type="slidenum">
              <a:rPr lang="en-US"/>
              <a:pPr>
                <a:defRPr/>
              </a:pPr>
              <a:t>‹#›</a:t>
            </a:fld>
            <a:endParaRPr lang="en-US"/>
          </a:p>
        </p:txBody>
      </p:sp>
    </p:spTree>
    <p:extLst>
      <p:ext uri="{BB962C8B-B14F-4D97-AF65-F5344CB8AC3E}">
        <p14:creationId xmlns:p14="http://schemas.microsoft.com/office/powerpoint/2010/main" val="195250105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Comic Sans MS" pitchFamily="66" charset="0"/>
              </a:defRPr>
            </a:lvl1pPr>
          </a:lstStyle>
          <a:p>
            <a:pPr>
              <a:defRPr/>
            </a:pPr>
            <a:fld id="{B20247BD-D87D-4447-AED8-6F14AA982069}" type="slidenum">
              <a:rPr lang="en-US"/>
              <a:pPr>
                <a:defRPr/>
              </a:pPr>
              <a:t>‹#›</a:t>
            </a:fld>
            <a:endParaRPr lang="en-US"/>
          </a:p>
        </p:txBody>
      </p:sp>
    </p:spTree>
    <p:extLst>
      <p:ext uri="{BB962C8B-B14F-4D97-AF65-F5344CB8AC3E}">
        <p14:creationId xmlns:p14="http://schemas.microsoft.com/office/powerpoint/2010/main" val="15289476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8" name="Footer Placeholder 7"/>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9" name="Slide Number Placeholder 8"/>
          <p:cNvSpPr>
            <a:spLocks noGrp="1"/>
          </p:cNvSpPr>
          <p:nvPr>
            <p:ph type="sldNum" sz="quarter" idx="12"/>
          </p:nvPr>
        </p:nvSpPr>
        <p:spPr/>
        <p:txBody>
          <a:bodyPr/>
          <a:lstStyle>
            <a:lvl1pPr>
              <a:defRPr>
                <a:latin typeface="Comic Sans MS" pitchFamily="66" charset="0"/>
              </a:defRPr>
            </a:lvl1pPr>
          </a:lstStyle>
          <a:p>
            <a:pPr>
              <a:defRPr/>
            </a:pPr>
            <a:fld id="{0C1381A3-32EF-48BE-AA69-73AA5656FE52}" type="slidenum">
              <a:rPr lang="en-US"/>
              <a:pPr>
                <a:defRPr/>
              </a:pPr>
              <a:t>‹#›</a:t>
            </a:fld>
            <a:endParaRPr lang="en-US"/>
          </a:p>
        </p:txBody>
      </p:sp>
    </p:spTree>
    <p:extLst>
      <p:ext uri="{BB962C8B-B14F-4D97-AF65-F5344CB8AC3E}">
        <p14:creationId xmlns:p14="http://schemas.microsoft.com/office/powerpoint/2010/main" val="116049053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4" name="Footer Placeholder 3"/>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5" name="Slide Number Placeholder 4"/>
          <p:cNvSpPr>
            <a:spLocks noGrp="1"/>
          </p:cNvSpPr>
          <p:nvPr>
            <p:ph type="sldNum" sz="quarter" idx="12"/>
          </p:nvPr>
        </p:nvSpPr>
        <p:spPr/>
        <p:txBody>
          <a:bodyPr/>
          <a:lstStyle>
            <a:lvl1pPr>
              <a:defRPr>
                <a:latin typeface="Comic Sans MS" pitchFamily="66" charset="0"/>
              </a:defRPr>
            </a:lvl1pPr>
          </a:lstStyle>
          <a:p>
            <a:pPr>
              <a:defRPr/>
            </a:pPr>
            <a:fld id="{4A818AC7-D004-4278-85A3-E280F4ED768F}" type="slidenum">
              <a:rPr lang="en-US"/>
              <a:pPr>
                <a:defRPr/>
              </a:pPr>
              <a:t>‹#›</a:t>
            </a:fld>
            <a:endParaRPr lang="en-US"/>
          </a:p>
        </p:txBody>
      </p:sp>
    </p:spTree>
    <p:extLst>
      <p:ext uri="{BB962C8B-B14F-4D97-AF65-F5344CB8AC3E}">
        <p14:creationId xmlns:p14="http://schemas.microsoft.com/office/powerpoint/2010/main" val="32506070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3" name="Footer Placeholder 2"/>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4" name="Slide Number Placeholder 3"/>
          <p:cNvSpPr>
            <a:spLocks noGrp="1"/>
          </p:cNvSpPr>
          <p:nvPr>
            <p:ph type="sldNum" sz="quarter" idx="12"/>
          </p:nvPr>
        </p:nvSpPr>
        <p:spPr/>
        <p:txBody>
          <a:bodyPr/>
          <a:lstStyle>
            <a:lvl1pPr>
              <a:defRPr>
                <a:latin typeface="Comic Sans MS" pitchFamily="66" charset="0"/>
              </a:defRPr>
            </a:lvl1pPr>
          </a:lstStyle>
          <a:p>
            <a:pPr>
              <a:defRPr/>
            </a:pPr>
            <a:fld id="{62304E2B-A6C5-4CA9-AE56-374D6B000193}" type="slidenum">
              <a:rPr lang="en-US"/>
              <a:pPr>
                <a:defRPr/>
              </a:pPr>
              <a:t>‹#›</a:t>
            </a:fld>
            <a:endParaRPr lang="en-US"/>
          </a:p>
        </p:txBody>
      </p:sp>
    </p:spTree>
    <p:extLst>
      <p:ext uri="{BB962C8B-B14F-4D97-AF65-F5344CB8AC3E}">
        <p14:creationId xmlns:p14="http://schemas.microsoft.com/office/powerpoint/2010/main" val="3847258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5C3D825-4F5E-4E9F-B7AD-A3E1EA6B84CF}" type="slidenum">
              <a:rPr lang="en-US"/>
              <a:pPr>
                <a:defRPr/>
              </a:pPr>
              <a:t>‹#›</a:t>
            </a:fld>
            <a:endParaRPr lang="en-US"/>
          </a:p>
        </p:txBody>
      </p:sp>
    </p:spTree>
    <p:extLst>
      <p:ext uri="{BB962C8B-B14F-4D97-AF65-F5344CB8AC3E}">
        <p14:creationId xmlns:p14="http://schemas.microsoft.com/office/powerpoint/2010/main" val="14571930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Comic Sans MS" pitchFamily="66" charset="0"/>
              </a:defRPr>
            </a:lvl1pPr>
          </a:lstStyle>
          <a:p>
            <a:pPr>
              <a:defRPr/>
            </a:pPr>
            <a:fld id="{6104CF4B-8E32-488A-BCF8-A2920291E1EF}" type="slidenum">
              <a:rPr lang="en-US"/>
              <a:pPr>
                <a:defRPr/>
              </a:pPr>
              <a:t>‹#›</a:t>
            </a:fld>
            <a:endParaRPr lang="en-US"/>
          </a:p>
        </p:txBody>
      </p:sp>
    </p:spTree>
    <p:extLst>
      <p:ext uri="{BB962C8B-B14F-4D97-AF65-F5344CB8AC3E}">
        <p14:creationId xmlns:p14="http://schemas.microsoft.com/office/powerpoint/2010/main" val="3216188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6" name="Footer Placeholder 5"/>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7" name="Slide Number Placeholder 6"/>
          <p:cNvSpPr>
            <a:spLocks noGrp="1"/>
          </p:cNvSpPr>
          <p:nvPr>
            <p:ph type="sldNum" sz="quarter" idx="12"/>
          </p:nvPr>
        </p:nvSpPr>
        <p:spPr/>
        <p:txBody>
          <a:bodyPr/>
          <a:lstStyle>
            <a:lvl1pPr>
              <a:defRPr>
                <a:latin typeface="Comic Sans MS" pitchFamily="66" charset="0"/>
              </a:defRPr>
            </a:lvl1pPr>
          </a:lstStyle>
          <a:p>
            <a:pPr>
              <a:defRPr/>
            </a:pPr>
            <a:fld id="{32905DA6-E744-49A8-A5BC-3E8DAF0FDA46}" type="slidenum">
              <a:rPr lang="en-US"/>
              <a:pPr>
                <a:defRPr/>
              </a:pPr>
              <a:t>‹#›</a:t>
            </a:fld>
            <a:endParaRPr lang="en-US"/>
          </a:p>
        </p:txBody>
      </p:sp>
    </p:spTree>
    <p:extLst>
      <p:ext uri="{BB962C8B-B14F-4D97-AF65-F5344CB8AC3E}">
        <p14:creationId xmlns:p14="http://schemas.microsoft.com/office/powerpoint/2010/main" val="29105033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758C18B8-82BB-4F84-8FE6-60932D9E7837}" type="slidenum">
              <a:rPr lang="en-US"/>
              <a:pPr>
                <a:defRPr/>
              </a:pPr>
              <a:t>‹#›</a:t>
            </a:fld>
            <a:endParaRPr lang="en-US"/>
          </a:p>
        </p:txBody>
      </p:sp>
    </p:spTree>
    <p:extLst>
      <p:ext uri="{BB962C8B-B14F-4D97-AF65-F5344CB8AC3E}">
        <p14:creationId xmlns:p14="http://schemas.microsoft.com/office/powerpoint/2010/main" val="23423512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lvl1pPr>
              <a:defRPr>
                <a:latin typeface="Comic Sans MS" pitchFamily="66" charset="0"/>
              </a:defRPr>
            </a:lvl1pPr>
          </a:lstStyle>
          <a:p>
            <a:pPr>
              <a:defRPr/>
            </a:pPr>
            <a:endParaRPr lang="en-US"/>
          </a:p>
        </p:txBody>
      </p:sp>
      <p:sp>
        <p:nvSpPr>
          <p:cNvPr id="5" name="Footer Placeholder 4"/>
          <p:cNvSpPr>
            <a:spLocks noGrp="1"/>
          </p:cNvSpPr>
          <p:nvPr>
            <p:ph type="ftr" sz="quarter" idx="11"/>
          </p:nvPr>
        </p:nvSpPr>
        <p:spPr/>
        <p:txBody>
          <a:bodyPr/>
          <a:lstStyle>
            <a:lvl1pPr>
              <a:defRPr>
                <a:latin typeface="Comic Sans MS" pitchFamily="66" charset="0"/>
              </a:defRPr>
            </a:lvl1pPr>
          </a:lstStyle>
          <a:p>
            <a:pPr>
              <a:defRPr/>
            </a:pPr>
            <a:endParaRPr lang="en-US"/>
          </a:p>
        </p:txBody>
      </p:sp>
      <p:sp>
        <p:nvSpPr>
          <p:cNvPr id="6" name="Slide Number Placeholder 5"/>
          <p:cNvSpPr>
            <a:spLocks noGrp="1"/>
          </p:cNvSpPr>
          <p:nvPr>
            <p:ph type="sldNum" sz="quarter" idx="12"/>
          </p:nvPr>
        </p:nvSpPr>
        <p:spPr/>
        <p:txBody>
          <a:bodyPr/>
          <a:lstStyle>
            <a:lvl1pPr>
              <a:defRPr>
                <a:latin typeface="Comic Sans MS" pitchFamily="66" charset="0"/>
              </a:defRPr>
            </a:lvl1pPr>
          </a:lstStyle>
          <a:p>
            <a:pPr>
              <a:defRPr/>
            </a:pPr>
            <a:fld id="{FC6DBCA4-4087-4971-A708-3A6D70A688EF}" type="slidenum">
              <a:rPr lang="en-US"/>
              <a:pPr>
                <a:defRPr/>
              </a:pPr>
              <a:t>‹#›</a:t>
            </a:fld>
            <a:endParaRPr lang="en-US"/>
          </a:p>
        </p:txBody>
      </p:sp>
    </p:spTree>
    <p:extLst>
      <p:ext uri="{BB962C8B-B14F-4D97-AF65-F5344CB8AC3E}">
        <p14:creationId xmlns:p14="http://schemas.microsoft.com/office/powerpoint/2010/main" val="11622940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865BDD1-FAAF-41E6-AD13-A71ADD21BFF9}" type="slidenum">
              <a:rPr lang="en-US"/>
              <a:pPr>
                <a:defRPr/>
              </a:pPr>
              <a:t>‹#›</a:t>
            </a:fld>
            <a:endParaRPr lang="en-US"/>
          </a:p>
        </p:txBody>
      </p:sp>
    </p:spTree>
    <p:extLst>
      <p:ext uri="{BB962C8B-B14F-4D97-AF65-F5344CB8AC3E}">
        <p14:creationId xmlns:p14="http://schemas.microsoft.com/office/powerpoint/2010/main" val="3198323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E7B00C6-4260-462F-9504-AA020CC956B3}" type="slidenum">
              <a:rPr lang="en-US"/>
              <a:pPr>
                <a:defRPr/>
              </a:pPr>
              <a:t>‹#›</a:t>
            </a:fld>
            <a:endParaRPr lang="en-US"/>
          </a:p>
        </p:txBody>
      </p:sp>
    </p:spTree>
    <p:extLst>
      <p:ext uri="{BB962C8B-B14F-4D97-AF65-F5344CB8AC3E}">
        <p14:creationId xmlns:p14="http://schemas.microsoft.com/office/powerpoint/2010/main" val="17022891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D3FA49-5C42-440D-A017-8716AD5091FC}" type="slidenum">
              <a:rPr lang="en-US"/>
              <a:pPr>
                <a:defRPr/>
              </a:pPr>
              <a:t>‹#›</a:t>
            </a:fld>
            <a:endParaRPr lang="en-US"/>
          </a:p>
        </p:txBody>
      </p:sp>
    </p:spTree>
    <p:extLst>
      <p:ext uri="{BB962C8B-B14F-4D97-AF65-F5344CB8AC3E}">
        <p14:creationId xmlns:p14="http://schemas.microsoft.com/office/powerpoint/2010/main" val="399585456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F4EFAD0-7085-4FD8-89A5-33E44E46EEC3}" type="slidenum">
              <a:rPr lang="en-US"/>
              <a:pPr>
                <a:defRPr/>
              </a:pPr>
              <a:t>‹#›</a:t>
            </a:fld>
            <a:endParaRPr lang="en-US"/>
          </a:p>
        </p:txBody>
      </p:sp>
    </p:spTree>
    <p:extLst>
      <p:ext uri="{BB962C8B-B14F-4D97-AF65-F5344CB8AC3E}">
        <p14:creationId xmlns:p14="http://schemas.microsoft.com/office/powerpoint/2010/main" val="329844156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DF63E2E3-9245-40BC-884B-2870242892C5}" type="slidenum">
              <a:rPr lang="en-US"/>
              <a:pPr>
                <a:defRPr/>
              </a:pPr>
              <a:t>‹#›</a:t>
            </a:fld>
            <a:endParaRPr lang="en-US"/>
          </a:p>
        </p:txBody>
      </p:sp>
    </p:spTree>
    <p:extLst>
      <p:ext uri="{BB962C8B-B14F-4D97-AF65-F5344CB8AC3E}">
        <p14:creationId xmlns:p14="http://schemas.microsoft.com/office/powerpoint/2010/main" val="6866742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17442623-02EC-4BAD-9019-EC5840A345E4}" type="slidenum">
              <a:rPr lang="en-US"/>
              <a:pPr>
                <a:defRPr/>
              </a:pPr>
              <a:t>‹#›</a:t>
            </a:fld>
            <a:endParaRPr lang="en-US"/>
          </a:p>
        </p:txBody>
      </p:sp>
    </p:spTree>
    <p:extLst>
      <p:ext uri="{BB962C8B-B14F-4D97-AF65-F5344CB8AC3E}">
        <p14:creationId xmlns:p14="http://schemas.microsoft.com/office/powerpoint/2010/main" val="8000721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74D37F6-AC13-4883-8821-9CE401D0E25F}" type="slidenum">
              <a:rPr lang="en-US"/>
              <a:pPr>
                <a:defRPr/>
              </a:pPr>
              <a:t>‹#›</a:t>
            </a:fld>
            <a:endParaRPr lang="en-US"/>
          </a:p>
        </p:txBody>
      </p:sp>
    </p:spTree>
    <p:extLst>
      <p:ext uri="{BB962C8B-B14F-4D97-AF65-F5344CB8AC3E}">
        <p14:creationId xmlns:p14="http://schemas.microsoft.com/office/powerpoint/2010/main" val="122795765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B18ACBE-3278-4819-92BB-C245AB4CC01D}" type="slidenum">
              <a:rPr lang="en-US"/>
              <a:pPr>
                <a:defRPr/>
              </a:pPr>
              <a:t>‹#›</a:t>
            </a:fld>
            <a:endParaRPr lang="en-US"/>
          </a:p>
        </p:txBody>
      </p:sp>
    </p:spTree>
    <p:extLst>
      <p:ext uri="{BB962C8B-B14F-4D97-AF65-F5344CB8AC3E}">
        <p14:creationId xmlns:p14="http://schemas.microsoft.com/office/powerpoint/2010/main" val="27413685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3802399-1C3A-47F6-AFC8-3DD26C5EA519}" type="slidenum">
              <a:rPr lang="en-US"/>
              <a:pPr>
                <a:defRPr/>
              </a:pPr>
              <a:t>‹#›</a:t>
            </a:fld>
            <a:endParaRPr lang="en-US"/>
          </a:p>
        </p:txBody>
      </p:sp>
    </p:spTree>
    <p:extLst>
      <p:ext uri="{BB962C8B-B14F-4D97-AF65-F5344CB8AC3E}">
        <p14:creationId xmlns:p14="http://schemas.microsoft.com/office/powerpoint/2010/main" val="24907424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92BE983-D5AF-43D7-898C-6CE93175B1DB}" type="slidenum">
              <a:rPr lang="en-US"/>
              <a:pPr>
                <a:defRPr/>
              </a:pPr>
              <a:t>‹#›</a:t>
            </a:fld>
            <a:endParaRPr lang="en-US"/>
          </a:p>
        </p:txBody>
      </p:sp>
    </p:spTree>
    <p:extLst>
      <p:ext uri="{BB962C8B-B14F-4D97-AF65-F5344CB8AC3E}">
        <p14:creationId xmlns:p14="http://schemas.microsoft.com/office/powerpoint/2010/main" val="5775575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822D3A3-FE1A-4359-A00F-AE0B87D21426}" type="slidenum">
              <a:rPr lang="en-US"/>
              <a:pPr>
                <a:defRPr/>
              </a:pPr>
              <a:t>‹#›</a:t>
            </a:fld>
            <a:endParaRPr lang="en-US"/>
          </a:p>
        </p:txBody>
      </p:sp>
    </p:spTree>
    <p:extLst>
      <p:ext uri="{BB962C8B-B14F-4D97-AF65-F5344CB8AC3E}">
        <p14:creationId xmlns:p14="http://schemas.microsoft.com/office/powerpoint/2010/main" val="119229661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F6FF4D-E90D-402E-8EB4-B101CD71A588}" type="slidenum">
              <a:rPr lang="en-US"/>
              <a:pPr>
                <a:defRPr/>
              </a:pPr>
              <a:t>‹#›</a:t>
            </a:fld>
            <a:endParaRPr lang="en-US"/>
          </a:p>
        </p:txBody>
      </p:sp>
    </p:spTree>
    <p:extLst>
      <p:ext uri="{BB962C8B-B14F-4D97-AF65-F5344CB8AC3E}">
        <p14:creationId xmlns:p14="http://schemas.microsoft.com/office/powerpoint/2010/main" val="32572836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48BBD68-7B28-4DAD-8380-415FC0F08608}" type="slidenum">
              <a:rPr lang="en-US"/>
              <a:pPr>
                <a:defRPr/>
              </a:pPr>
              <a:t>‹#›</a:t>
            </a:fld>
            <a:endParaRPr lang="en-US"/>
          </a:p>
        </p:txBody>
      </p:sp>
    </p:spTree>
    <p:extLst>
      <p:ext uri="{BB962C8B-B14F-4D97-AF65-F5344CB8AC3E}">
        <p14:creationId xmlns:p14="http://schemas.microsoft.com/office/powerpoint/2010/main" val="201447329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94E1A3F-7CE9-42D3-BA48-F4017CB5BC36}" type="slidenum">
              <a:rPr lang="en-US"/>
              <a:pPr>
                <a:defRPr/>
              </a:pPr>
              <a:t>‹#›</a:t>
            </a:fld>
            <a:endParaRPr lang="en-US"/>
          </a:p>
        </p:txBody>
      </p:sp>
    </p:spTree>
    <p:extLst>
      <p:ext uri="{BB962C8B-B14F-4D97-AF65-F5344CB8AC3E}">
        <p14:creationId xmlns:p14="http://schemas.microsoft.com/office/powerpoint/2010/main" val="322238307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F967FA6-A46A-4A59-8482-0617429E92CD}" type="slidenum">
              <a:rPr lang="en-US"/>
              <a:pPr>
                <a:defRPr/>
              </a:pPr>
              <a:t>‹#›</a:t>
            </a:fld>
            <a:endParaRPr lang="en-US"/>
          </a:p>
        </p:txBody>
      </p:sp>
    </p:spTree>
    <p:extLst>
      <p:ext uri="{BB962C8B-B14F-4D97-AF65-F5344CB8AC3E}">
        <p14:creationId xmlns:p14="http://schemas.microsoft.com/office/powerpoint/2010/main" val="49260926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084C83F-93DF-4882-8696-DDBCF4F54783}" type="slidenum">
              <a:rPr lang="en-US"/>
              <a:pPr>
                <a:defRPr/>
              </a:pPr>
              <a:t>‹#›</a:t>
            </a:fld>
            <a:endParaRPr lang="en-US"/>
          </a:p>
        </p:txBody>
      </p:sp>
    </p:spTree>
    <p:extLst>
      <p:ext uri="{BB962C8B-B14F-4D97-AF65-F5344CB8AC3E}">
        <p14:creationId xmlns:p14="http://schemas.microsoft.com/office/powerpoint/2010/main" val="319172078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3CB72BD-35A5-4CF7-9847-6A2BCB676A83}" type="slidenum">
              <a:rPr lang="en-US"/>
              <a:pPr>
                <a:defRPr/>
              </a:pPr>
              <a:t>‹#›</a:t>
            </a:fld>
            <a:endParaRPr lang="en-US"/>
          </a:p>
        </p:txBody>
      </p:sp>
    </p:spTree>
    <p:extLst>
      <p:ext uri="{BB962C8B-B14F-4D97-AF65-F5344CB8AC3E}">
        <p14:creationId xmlns:p14="http://schemas.microsoft.com/office/powerpoint/2010/main" val="2090226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743D054-6D2E-4C68-B9C1-37946BEDBE76}" type="slidenum">
              <a:rPr lang="en-US"/>
              <a:pPr>
                <a:defRPr/>
              </a:pPr>
              <a:t>‹#›</a:t>
            </a:fld>
            <a:endParaRPr lang="en-US"/>
          </a:p>
        </p:txBody>
      </p:sp>
    </p:spTree>
    <p:extLst>
      <p:ext uri="{BB962C8B-B14F-4D97-AF65-F5344CB8AC3E}">
        <p14:creationId xmlns:p14="http://schemas.microsoft.com/office/powerpoint/2010/main" val="178276738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066D4EB-D675-4677-A29D-41C615A076EA}" type="slidenum">
              <a:rPr lang="en-US"/>
              <a:pPr>
                <a:defRPr/>
              </a:pPr>
              <a:t>‹#›</a:t>
            </a:fld>
            <a:endParaRPr lang="en-US"/>
          </a:p>
        </p:txBody>
      </p:sp>
    </p:spTree>
    <p:extLst>
      <p:ext uri="{BB962C8B-B14F-4D97-AF65-F5344CB8AC3E}">
        <p14:creationId xmlns:p14="http://schemas.microsoft.com/office/powerpoint/2010/main" val="4056458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C05271D-49F7-471A-89A2-EC637362095A}" type="slidenum">
              <a:rPr lang="en-US"/>
              <a:pPr>
                <a:defRPr/>
              </a:pPr>
              <a:t>‹#›</a:t>
            </a:fld>
            <a:endParaRPr lang="en-US"/>
          </a:p>
        </p:txBody>
      </p:sp>
    </p:spTree>
    <p:extLst>
      <p:ext uri="{BB962C8B-B14F-4D97-AF65-F5344CB8AC3E}">
        <p14:creationId xmlns:p14="http://schemas.microsoft.com/office/powerpoint/2010/main" val="149147476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D62920C-4FEC-42A5-A06B-C3495F66F9B6}" type="slidenum">
              <a:rPr lang="en-US"/>
              <a:pPr>
                <a:defRPr/>
              </a:pPr>
              <a:t>‹#›</a:t>
            </a:fld>
            <a:endParaRPr lang="en-US"/>
          </a:p>
        </p:txBody>
      </p:sp>
    </p:spTree>
    <p:extLst>
      <p:ext uri="{BB962C8B-B14F-4D97-AF65-F5344CB8AC3E}">
        <p14:creationId xmlns:p14="http://schemas.microsoft.com/office/powerpoint/2010/main" val="2135776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5729331-8597-4271-BE4B-00B30F6713AA}" type="slidenum">
              <a:rPr lang="en-US"/>
              <a:pPr>
                <a:defRPr/>
              </a:pPr>
              <a:t>‹#›</a:t>
            </a:fld>
            <a:endParaRPr lang="en-US"/>
          </a:p>
        </p:txBody>
      </p:sp>
    </p:spTree>
    <p:extLst>
      <p:ext uri="{BB962C8B-B14F-4D97-AF65-F5344CB8AC3E}">
        <p14:creationId xmlns:p14="http://schemas.microsoft.com/office/powerpoint/2010/main" val="16948216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19FC7FF-A172-4407-BD1A-7484E4C310D4}" type="slidenum">
              <a:rPr lang="en-US"/>
              <a:pPr>
                <a:defRPr/>
              </a:pPr>
              <a:t>‹#›</a:t>
            </a:fld>
            <a:endParaRPr lang="en-US"/>
          </a:p>
        </p:txBody>
      </p:sp>
    </p:spTree>
    <p:extLst>
      <p:ext uri="{BB962C8B-B14F-4D97-AF65-F5344CB8AC3E}">
        <p14:creationId xmlns:p14="http://schemas.microsoft.com/office/powerpoint/2010/main" val="28692494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307E378-D03E-472B-9DF8-4336816739DD}" type="slidenum">
              <a:rPr lang="en-US"/>
              <a:pPr>
                <a:defRPr/>
              </a:pPr>
              <a:t>‹#›</a:t>
            </a:fld>
            <a:endParaRPr lang="en-US"/>
          </a:p>
        </p:txBody>
      </p:sp>
    </p:spTree>
    <p:extLst>
      <p:ext uri="{BB962C8B-B14F-4D97-AF65-F5344CB8AC3E}">
        <p14:creationId xmlns:p14="http://schemas.microsoft.com/office/powerpoint/2010/main" val="91777390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BAC59D5-EE1C-43F2-9213-874554DEBDED}" type="slidenum">
              <a:rPr lang="en-US"/>
              <a:pPr>
                <a:defRPr/>
              </a:pPr>
              <a:t>‹#›</a:t>
            </a:fld>
            <a:endParaRPr lang="en-US"/>
          </a:p>
        </p:txBody>
      </p:sp>
    </p:spTree>
    <p:extLst>
      <p:ext uri="{BB962C8B-B14F-4D97-AF65-F5344CB8AC3E}">
        <p14:creationId xmlns:p14="http://schemas.microsoft.com/office/powerpoint/2010/main" val="13031664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DACB03D-16B4-4683-8675-A0D826174FEA}" type="slidenum">
              <a:rPr lang="en-US"/>
              <a:pPr>
                <a:defRPr/>
              </a:pPr>
              <a:t>‹#›</a:t>
            </a:fld>
            <a:endParaRPr lang="en-US"/>
          </a:p>
        </p:txBody>
      </p:sp>
    </p:spTree>
    <p:extLst>
      <p:ext uri="{BB962C8B-B14F-4D97-AF65-F5344CB8AC3E}">
        <p14:creationId xmlns:p14="http://schemas.microsoft.com/office/powerpoint/2010/main" val="14406641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C81CE6C-0378-43F2-A4A0-347E1F45F877}" type="slidenum">
              <a:rPr lang="en-US"/>
              <a:pPr>
                <a:defRPr/>
              </a:pPr>
              <a:t>‹#›</a:t>
            </a:fld>
            <a:endParaRPr lang="en-US"/>
          </a:p>
        </p:txBody>
      </p:sp>
    </p:spTree>
    <p:extLst>
      <p:ext uri="{BB962C8B-B14F-4D97-AF65-F5344CB8AC3E}">
        <p14:creationId xmlns:p14="http://schemas.microsoft.com/office/powerpoint/2010/main" val="13497222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9241397-F154-4228-A54A-19928B1D29E3}" type="slidenum">
              <a:rPr lang="en-US"/>
              <a:pPr>
                <a:defRPr/>
              </a:pPr>
              <a:t>‹#›</a:t>
            </a:fld>
            <a:endParaRPr lang="en-US"/>
          </a:p>
        </p:txBody>
      </p:sp>
    </p:spTree>
    <p:extLst>
      <p:ext uri="{BB962C8B-B14F-4D97-AF65-F5344CB8AC3E}">
        <p14:creationId xmlns:p14="http://schemas.microsoft.com/office/powerpoint/2010/main" val="814807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73E3AE1-C03F-45DC-B5AE-0C5449E0D0AF}" type="slidenum">
              <a:rPr lang="en-US"/>
              <a:pPr>
                <a:defRPr/>
              </a:pPr>
              <a:t>‹#›</a:t>
            </a:fld>
            <a:endParaRPr lang="en-US"/>
          </a:p>
        </p:txBody>
      </p:sp>
    </p:spTree>
    <p:extLst>
      <p:ext uri="{BB962C8B-B14F-4D97-AF65-F5344CB8AC3E}">
        <p14:creationId xmlns:p14="http://schemas.microsoft.com/office/powerpoint/2010/main" val="14514231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F2EC70A-39FF-48EC-A592-D9329DA0735B}" type="slidenum">
              <a:rPr lang="en-US"/>
              <a:pPr>
                <a:defRPr/>
              </a:pPr>
              <a:t>‹#›</a:t>
            </a:fld>
            <a:endParaRPr lang="en-US"/>
          </a:p>
        </p:txBody>
      </p:sp>
    </p:spTree>
    <p:extLst>
      <p:ext uri="{BB962C8B-B14F-4D97-AF65-F5344CB8AC3E}">
        <p14:creationId xmlns:p14="http://schemas.microsoft.com/office/powerpoint/2010/main" val="20806721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2460AC21-2D52-48B1-8BCE-CA44D4ED5F60}" type="slidenum">
              <a:rPr lang="en-US"/>
              <a:pPr>
                <a:defRPr/>
              </a:pPr>
              <a:t>‹#›</a:t>
            </a:fld>
            <a:endParaRPr lang="en-US"/>
          </a:p>
        </p:txBody>
      </p:sp>
    </p:spTree>
    <p:extLst>
      <p:ext uri="{BB962C8B-B14F-4D97-AF65-F5344CB8AC3E}">
        <p14:creationId xmlns:p14="http://schemas.microsoft.com/office/powerpoint/2010/main" val="112902404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298AC2B-1AC1-43C6-888B-65D2611EEBF2}" type="slidenum">
              <a:rPr lang="en-US"/>
              <a:pPr>
                <a:defRPr/>
              </a:pPr>
              <a:t>‹#›</a:t>
            </a:fld>
            <a:endParaRPr lang="en-US"/>
          </a:p>
        </p:txBody>
      </p:sp>
    </p:spTree>
    <p:extLst>
      <p:ext uri="{BB962C8B-B14F-4D97-AF65-F5344CB8AC3E}">
        <p14:creationId xmlns:p14="http://schemas.microsoft.com/office/powerpoint/2010/main" val="378811168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43BCF27-9113-4E6E-A054-E2FC6F5DC49C}" type="slidenum">
              <a:rPr lang="en-US"/>
              <a:pPr>
                <a:defRPr/>
              </a:pPr>
              <a:t>‹#›</a:t>
            </a:fld>
            <a:endParaRPr lang="en-US"/>
          </a:p>
        </p:txBody>
      </p:sp>
    </p:spTree>
    <p:extLst>
      <p:ext uri="{BB962C8B-B14F-4D97-AF65-F5344CB8AC3E}">
        <p14:creationId xmlns:p14="http://schemas.microsoft.com/office/powerpoint/2010/main" val="16808062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F24FCCC-7BA8-4724-B1A5-0FC7D950FE7A}" type="slidenum">
              <a:rPr lang="en-US"/>
              <a:pPr>
                <a:defRPr/>
              </a:pPr>
              <a:t>‹#›</a:t>
            </a:fld>
            <a:endParaRPr lang="en-US"/>
          </a:p>
        </p:txBody>
      </p:sp>
    </p:spTree>
    <p:extLst>
      <p:ext uri="{BB962C8B-B14F-4D97-AF65-F5344CB8AC3E}">
        <p14:creationId xmlns:p14="http://schemas.microsoft.com/office/powerpoint/2010/main" val="16770029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3FB7DFF-7127-48CD-B75B-88AFDB493CAA}" type="slidenum">
              <a:rPr lang="en-US"/>
              <a:pPr>
                <a:defRPr/>
              </a:pPr>
              <a:t>‹#›</a:t>
            </a:fld>
            <a:endParaRPr lang="en-US"/>
          </a:p>
        </p:txBody>
      </p:sp>
    </p:spTree>
    <p:extLst>
      <p:ext uri="{BB962C8B-B14F-4D97-AF65-F5344CB8AC3E}">
        <p14:creationId xmlns:p14="http://schemas.microsoft.com/office/powerpoint/2010/main" val="15390643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E5F4CB9-4409-45E6-82BE-174960EB473C}" type="slidenum">
              <a:rPr lang="en-US"/>
              <a:pPr>
                <a:defRPr/>
              </a:pPr>
              <a:t>‹#›</a:t>
            </a:fld>
            <a:endParaRPr lang="en-US"/>
          </a:p>
        </p:txBody>
      </p:sp>
    </p:spTree>
    <p:extLst>
      <p:ext uri="{BB962C8B-B14F-4D97-AF65-F5344CB8AC3E}">
        <p14:creationId xmlns:p14="http://schemas.microsoft.com/office/powerpoint/2010/main" val="42256220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B3D3F04-CDC4-46B6-A839-B339E18C7153}" type="slidenum">
              <a:rPr lang="en-US"/>
              <a:pPr>
                <a:defRPr/>
              </a:pPr>
              <a:t>‹#›</a:t>
            </a:fld>
            <a:endParaRPr lang="en-US"/>
          </a:p>
        </p:txBody>
      </p:sp>
    </p:spTree>
    <p:extLst>
      <p:ext uri="{BB962C8B-B14F-4D97-AF65-F5344CB8AC3E}">
        <p14:creationId xmlns:p14="http://schemas.microsoft.com/office/powerpoint/2010/main" val="28395180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CDB0F5-3582-404A-ACAD-CBA8326110E1}" type="slidenum">
              <a:rPr lang="en-US"/>
              <a:pPr>
                <a:defRPr/>
              </a:pPr>
              <a:t>‹#›</a:t>
            </a:fld>
            <a:endParaRPr lang="en-US"/>
          </a:p>
        </p:txBody>
      </p:sp>
    </p:spTree>
    <p:extLst>
      <p:ext uri="{BB962C8B-B14F-4D97-AF65-F5344CB8AC3E}">
        <p14:creationId xmlns:p14="http://schemas.microsoft.com/office/powerpoint/2010/main" val="33223526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241D56E-FB5B-440B-9A7F-635E8F638944}" type="slidenum">
              <a:rPr lang="en-US"/>
              <a:pPr>
                <a:defRPr/>
              </a:pPr>
              <a:t>‹#›</a:t>
            </a:fld>
            <a:endParaRPr lang="en-US"/>
          </a:p>
        </p:txBody>
      </p:sp>
    </p:spTree>
    <p:extLst>
      <p:ext uri="{BB962C8B-B14F-4D97-AF65-F5344CB8AC3E}">
        <p14:creationId xmlns:p14="http://schemas.microsoft.com/office/powerpoint/2010/main" val="2996722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6CC6B2F-4254-4C13-A3F0-CC375E61DC6E}" type="slidenum">
              <a:rPr lang="en-US"/>
              <a:pPr>
                <a:defRPr/>
              </a:pPr>
              <a:t>‹#›</a:t>
            </a:fld>
            <a:endParaRPr lang="en-US"/>
          </a:p>
        </p:txBody>
      </p:sp>
    </p:spTree>
    <p:extLst>
      <p:ext uri="{BB962C8B-B14F-4D97-AF65-F5344CB8AC3E}">
        <p14:creationId xmlns:p14="http://schemas.microsoft.com/office/powerpoint/2010/main" val="40266558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00061D-90E2-4C76-ADBB-E2BD102C23E4}" type="slidenum">
              <a:rPr lang="en-US"/>
              <a:pPr>
                <a:defRPr/>
              </a:pPr>
              <a:t>‹#›</a:t>
            </a:fld>
            <a:endParaRPr lang="en-US"/>
          </a:p>
        </p:txBody>
      </p:sp>
    </p:spTree>
    <p:extLst>
      <p:ext uri="{BB962C8B-B14F-4D97-AF65-F5344CB8AC3E}">
        <p14:creationId xmlns:p14="http://schemas.microsoft.com/office/powerpoint/2010/main" val="19528265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3C96DDC-9A79-43DC-9EB8-F492F1B9F429}" type="slidenum">
              <a:rPr lang="en-US"/>
              <a:pPr>
                <a:defRPr/>
              </a:pPr>
              <a:t>‹#›</a:t>
            </a:fld>
            <a:endParaRPr lang="en-US"/>
          </a:p>
        </p:txBody>
      </p:sp>
    </p:spTree>
    <p:extLst>
      <p:ext uri="{BB962C8B-B14F-4D97-AF65-F5344CB8AC3E}">
        <p14:creationId xmlns:p14="http://schemas.microsoft.com/office/powerpoint/2010/main" val="57266323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924BDBA-8D13-47CA-9FFE-53013A9C1E61}" type="slidenum">
              <a:rPr lang="en-US"/>
              <a:pPr>
                <a:defRPr/>
              </a:pPr>
              <a:t>‹#›</a:t>
            </a:fld>
            <a:endParaRPr lang="en-US"/>
          </a:p>
        </p:txBody>
      </p:sp>
    </p:spTree>
    <p:extLst>
      <p:ext uri="{BB962C8B-B14F-4D97-AF65-F5344CB8AC3E}">
        <p14:creationId xmlns:p14="http://schemas.microsoft.com/office/powerpoint/2010/main" val="42657929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4E4DCF5-B2EA-4572-B16D-CDB175747A7C}" type="slidenum">
              <a:rPr lang="en-US"/>
              <a:pPr>
                <a:defRPr/>
              </a:pPr>
              <a:t>‹#›</a:t>
            </a:fld>
            <a:endParaRPr lang="en-US"/>
          </a:p>
        </p:txBody>
      </p:sp>
    </p:spTree>
    <p:extLst>
      <p:ext uri="{BB962C8B-B14F-4D97-AF65-F5344CB8AC3E}">
        <p14:creationId xmlns:p14="http://schemas.microsoft.com/office/powerpoint/2010/main" val="33258516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14BF937-9227-4092-A4C2-2D2D296F9FE9}" type="slidenum">
              <a:rPr lang="en-US"/>
              <a:pPr>
                <a:defRPr/>
              </a:pPr>
              <a:t>‹#›</a:t>
            </a:fld>
            <a:endParaRPr lang="en-US"/>
          </a:p>
        </p:txBody>
      </p:sp>
    </p:spTree>
    <p:extLst>
      <p:ext uri="{BB962C8B-B14F-4D97-AF65-F5344CB8AC3E}">
        <p14:creationId xmlns:p14="http://schemas.microsoft.com/office/powerpoint/2010/main" val="209098860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581ADBE-31D2-4964-95AA-8DC41EC3617E}" type="slidenum">
              <a:rPr lang="en-US"/>
              <a:pPr>
                <a:defRPr/>
              </a:pPr>
              <a:t>‹#›</a:t>
            </a:fld>
            <a:endParaRPr lang="en-US"/>
          </a:p>
        </p:txBody>
      </p:sp>
    </p:spTree>
    <p:extLst>
      <p:ext uri="{BB962C8B-B14F-4D97-AF65-F5344CB8AC3E}">
        <p14:creationId xmlns:p14="http://schemas.microsoft.com/office/powerpoint/2010/main" val="411874838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5571BA3-04E4-4D16-9A6A-35E355C092B9}" type="slidenum">
              <a:rPr lang="en-US"/>
              <a:pPr>
                <a:defRPr/>
              </a:pPr>
              <a:t>‹#›</a:t>
            </a:fld>
            <a:endParaRPr lang="en-US"/>
          </a:p>
        </p:txBody>
      </p:sp>
    </p:spTree>
    <p:extLst>
      <p:ext uri="{BB962C8B-B14F-4D97-AF65-F5344CB8AC3E}">
        <p14:creationId xmlns:p14="http://schemas.microsoft.com/office/powerpoint/2010/main" val="286273802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C71B13-3D7F-4EAE-B535-716BB935E3E5}" type="slidenum">
              <a:rPr lang="en-US"/>
              <a:pPr>
                <a:defRPr/>
              </a:pPr>
              <a:t>‹#›</a:t>
            </a:fld>
            <a:endParaRPr lang="en-US"/>
          </a:p>
        </p:txBody>
      </p:sp>
    </p:spTree>
    <p:extLst>
      <p:ext uri="{BB962C8B-B14F-4D97-AF65-F5344CB8AC3E}">
        <p14:creationId xmlns:p14="http://schemas.microsoft.com/office/powerpoint/2010/main" val="236628801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E86D830-1008-4194-B59F-075420060E5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715182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32914F8-875C-4EE7-A88B-3B423BECB40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0638076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8E2520C-9ABF-4159-BA51-932E790038C3}" type="slidenum">
              <a:rPr lang="en-US"/>
              <a:pPr>
                <a:defRPr/>
              </a:pPr>
              <a:t>‹#›</a:t>
            </a:fld>
            <a:endParaRPr lang="en-US"/>
          </a:p>
        </p:txBody>
      </p:sp>
    </p:spTree>
    <p:extLst>
      <p:ext uri="{BB962C8B-B14F-4D97-AF65-F5344CB8AC3E}">
        <p14:creationId xmlns:p14="http://schemas.microsoft.com/office/powerpoint/2010/main" val="129490746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A1188AF-5AB3-4EBB-AC65-552C1C3278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20029163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4F790CA-2F02-47EF-950C-50FACE691CC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417743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B47C5DE9-70D6-480A-8B20-64A3C3D4497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3553777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369A04-9AD1-46DC-87B1-8CD66FD14A6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99676255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CE1F9A9E-BFA5-4CAF-AB61-41C8A7A2AE1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87086102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D3C33F9-2E77-4029-8994-09C237E5654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3845829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087EE94-0B37-4684-950A-4A9B2D23BEC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035694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701A6CA-2BCA-48AA-A087-3AFE0B3C066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44253611"/>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6FCC607-05CC-4B91-A869-14B909FCAB0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355418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CBE0C82-1570-443A-82C3-D50B5F23E564}" type="slidenum">
              <a:rPr lang="en-US"/>
              <a:pPr>
                <a:defRPr/>
              </a:pPr>
              <a:t>‹#›</a:t>
            </a:fld>
            <a:endParaRPr lang="en-US"/>
          </a:p>
        </p:txBody>
      </p:sp>
    </p:spTree>
    <p:extLst>
      <p:ext uri="{BB962C8B-B14F-4D97-AF65-F5344CB8AC3E}">
        <p14:creationId xmlns:p14="http://schemas.microsoft.com/office/powerpoint/2010/main" val="1177607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EE9B59C0-CB94-4B63-BDB1-CC89A49B365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72" r:id="rId1"/>
    <p:sldLayoutId id="2147484173" r:id="rId2"/>
    <p:sldLayoutId id="2147484174" r:id="rId3"/>
    <p:sldLayoutId id="2147484175" r:id="rId4"/>
    <p:sldLayoutId id="2147484176" r:id="rId5"/>
    <p:sldLayoutId id="2147484177" r:id="rId6"/>
    <p:sldLayoutId id="2147484178" r:id="rId7"/>
    <p:sldLayoutId id="2147484179" r:id="rId8"/>
    <p:sldLayoutId id="2147484180" r:id="rId9"/>
    <p:sldLayoutId id="2147484181" r:id="rId10"/>
    <p:sldLayoutId id="2147484182"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a:defRPr/>
            </a:pPr>
            <a:fld id="{6372FB35-697C-46A2-9157-B55AEF1DA93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27" r:id="rId1"/>
    <p:sldLayoutId id="2147484228" r:id="rId2"/>
    <p:sldLayoutId id="2147484229" r:id="rId3"/>
    <p:sldLayoutId id="2147484230" r:id="rId4"/>
    <p:sldLayoutId id="2147484231" r:id="rId5"/>
    <p:sldLayoutId id="2147484232" r:id="rId6"/>
    <p:sldLayoutId id="2147484233" r:id="rId7"/>
    <p:sldLayoutId id="2147484234" r:id="rId8"/>
    <p:sldLayoutId id="2147484235" r:id="rId9"/>
    <p:sldLayoutId id="2147484236" r:id="rId10"/>
    <p:sldLayoutId id="2147484237"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a:defRPr/>
            </a:pPr>
            <a:fld id="{00939451-9BAA-4D13-AE0E-1463DBAADB3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6107F66F-0D16-495E-B946-50E5773800E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83" r:id="rId1"/>
    <p:sldLayoutId id="2147484184" r:id="rId2"/>
    <p:sldLayoutId id="2147484185" r:id="rId3"/>
    <p:sldLayoutId id="2147484186" r:id="rId4"/>
    <p:sldLayoutId id="2147484187" r:id="rId5"/>
    <p:sldLayoutId id="2147484188" r:id="rId6"/>
    <p:sldLayoutId id="2147484189" r:id="rId7"/>
    <p:sldLayoutId id="2147484190" r:id="rId8"/>
    <p:sldLayoutId id="2147484191" r:id="rId9"/>
    <p:sldLayoutId id="2147484192" r:id="rId10"/>
    <p:sldLayoutId id="2147484193"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8CA8A463-EA8E-48BB-85AC-B9F6D398D2B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194" r:id="rId1"/>
    <p:sldLayoutId id="2147484195" r:id="rId2"/>
    <p:sldLayoutId id="2147484196" r:id="rId3"/>
    <p:sldLayoutId id="2147484197" r:id="rId4"/>
    <p:sldLayoutId id="2147484198" r:id="rId5"/>
    <p:sldLayoutId id="2147484199" r:id="rId6"/>
    <p:sldLayoutId id="2147484200" r:id="rId7"/>
    <p:sldLayoutId id="2147484201" r:id="rId8"/>
    <p:sldLayoutId id="2147484202" r:id="rId9"/>
    <p:sldLayoutId id="2147484203" r:id="rId10"/>
    <p:sldLayoutId id="2147484204"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7171"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46655AB0-EE36-4FF6-85A3-3B5F7867251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205" r:id="rId1"/>
    <p:sldLayoutId id="2147484206" r:id="rId2"/>
    <p:sldLayoutId id="2147484207" r:id="rId3"/>
    <p:sldLayoutId id="2147484208" r:id="rId4"/>
    <p:sldLayoutId id="2147484209" r:id="rId5"/>
    <p:sldLayoutId id="2147484210" r:id="rId6"/>
    <p:sldLayoutId id="2147484211" r:id="rId7"/>
    <p:sldLayoutId id="2147484212" r:id="rId8"/>
    <p:sldLayoutId id="2147484213" r:id="rId9"/>
    <p:sldLayoutId id="2147484214" r:id="rId10"/>
    <p:sldLayoutId id="2147484215"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rgbClr val="000000"/>
                </a:solidFill>
                <a:latin typeface="+mn-lt"/>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mn-lt"/>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rgbClr val="000000"/>
                </a:solidFill>
                <a:latin typeface="+mn-lt"/>
              </a:defRPr>
            </a:lvl1pPr>
          </a:lstStyle>
          <a:p>
            <a:pPr>
              <a:defRPr/>
            </a:pPr>
            <a:fld id="{F103DB75-977F-4DDE-8C29-80B2448ED9DF}" type="slidenum">
              <a:rPr lang="en-US"/>
              <a:pPr>
                <a:defRPr/>
              </a:pPr>
              <a:t>‹#›</a:t>
            </a:fld>
            <a:endParaRPr lang="en-US"/>
          </a:p>
        </p:txBody>
      </p:sp>
    </p:spTree>
    <p:extLst>
      <p:ext uri="{BB962C8B-B14F-4D97-AF65-F5344CB8AC3E}">
        <p14:creationId xmlns:p14="http://schemas.microsoft.com/office/powerpoint/2010/main" val="343233658"/>
      </p:ext>
    </p:extLst>
  </p:cSld>
  <p:clrMap bg1="lt1" tx1="dk1" bg2="lt2" tx2="dk2" accent1="accent1" accent2="accent2" accent3="accent3" accent4="accent4" accent5="accent5" accent6="accent6" hlink="hlink" folHlink="folHlink"/>
  <p:sldLayoutIdLst>
    <p:sldLayoutId id="2147484250" r:id="rId1"/>
    <p:sldLayoutId id="2147484251" r:id="rId2"/>
    <p:sldLayoutId id="2147484252" r:id="rId3"/>
    <p:sldLayoutId id="2147484253" r:id="rId4"/>
    <p:sldLayoutId id="2147484254" r:id="rId5"/>
    <p:sldLayoutId id="2147484255" r:id="rId6"/>
    <p:sldLayoutId id="2147484256" r:id="rId7"/>
    <p:sldLayoutId id="2147484257" r:id="rId8"/>
    <p:sldLayoutId id="2147484258" r:id="rId9"/>
    <p:sldLayoutId id="2147484259" r:id="rId10"/>
    <p:sldLayoutId id="2147484260"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789E7FA0-2CEC-48FC-9247-E8641965214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456757607"/>
      </p:ext>
    </p:extLst>
  </p:cSld>
  <p:clrMap bg1="lt1" tx1="dk1" bg2="lt2" tx2="dk2" accent1="accent1" accent2="accent2" accent3="accent3" accent4="accent4" accent5="accent5" accent6="accent6" hlink="hlink" folHlink="folHlink"/>
  <p:sldLayoutIdLst>
    <p:sldLayoutId id="2147484262" r:id="rId1"/>
    <p:sldLayoutId id="2147484263" r:id="rId2"/>
    <p:sldLayoutId id="2147484264" r:id="rId3"/>
    <p:sldLayoutId id="2147484265" r:id="rId4"/>
    <p:sldLayoutId id="2147484266" r:id="rId5"/>
    <p:sldLayoutId id="2147484267" r:id="rId6"/>
    <p:sldLayoutId id="2147484268" r:id="rId7"/>
    <p:sldLayoutId id="2147484269" r:id="rId8"/>
    <p:sldLayoutId id="2147484270" r:id="rId9"/>
    <p:sldLayoutId id="2147484271" r:id="rId10"/>
    <p:sldLayoutId id="2147484272"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79375"/>
            <a:ext cx="7591425" cy="679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lstStyle/>
          <a:p>
            <a:pPr>
              <a:defRPr/>
            </a:pPr>
            <a:fld id="{29D1C0D4-E6EA-418E-BE79-37209B326601}" type="slidenum">
              <a:rPr lang="en-US" smtClean="0">
                <a:solidFill>
                  <a:srgbClr val="000000"/>
                </a:solidFill>
              </a:rPr>
              <a:pPr>
                <a:defRPr/>
              </a:pPr>
              <a:t>1</a:t>
            </a:fld>
            <a:endParaRPr lang="en-US">
              <a:solidFill>
                <a:srgbClr val="000000"/>
              </a:solidFill>
            </a:endParaRPr>
          </a:p>
        </p:txBody>
      </p:sp>
      <p:sp>
        <p:nvSpPr>
          <p:cNvPr id="5124" name="TextBox 5"/>
          <p:cNvSpPr txBox="1">
            <a:spLocks noChangeArrowheads="1"/>
          </p:cNvSpPr>
          <p:nvPr/>
        </p:nvSpPr>
        <p:spPr bwMode="auto">
          <a:xfrm>
            <a:off x="1085850" y="46038"/>
            <a:ext cx="8001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r>
              <a:rPr lang="en-US">
                <a:solidFill>
                  <a:srgbClr val="FF0000"/>
                </a:solidFill>
              </a:rPr>
              <a:t>Put your name if you want your attendance credit.</a:t>
            </a:r>
            <a:endParaRPr lang="en-CA">
              <a:solidFill>
                <a:srgbClr val="FF0000"/>
              </a:solidFill>
            </a:endParaRPr>
          </a:p>
        </p:txBody>
      </p:sp>
      <p:sp>
        <p:nvSpPr>
          <p:cNvPr id="5125" name="TextBox 6"/>
          <p:cNvSpPr txBox="1">
            <a:spLocks noChangeArrowheads="1"/>
          </p:cNvSpPr>
          <p:nvPr/>
        </p:nvSpPr>
        <p:spPr bwMode="auto">
          <a:xfrm>
            <a:off x="1219200" y="609600"/>
            <a:ext cx="7620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r>
              <a:rPr lang="en-US">
                <a:solidFill>
                  <a:srgbClr val="FF3300"/>
                </a:solidFill>
              </a:rPr>
              <a:t>Please put your e-mail as well.</a:t>
            </a:r>
            <a:endParaRPr lang="en-CA">
              <a:solidFill>
                <a:srgbClr val="FF3300"/>
              </a:solidFill>
            </a:endParaRPr>
          </a:p>
        </p:txBody>
      </p:sp>
      <p:sp>
        <p:nvSpPr>
          <p:cNvPr id="5126" name="TextBox 7"/>
          <p:cNvSpPr txBox="1">
            <a:spLocks noChangeArrowheads="1"/>
          </p:cNvSpPr>
          <p:nvPr/>
        </p:nvSpPr>
        <p:spPr bwMode="auto">
          <a:xfrm>
            <a:off x="7467600" y="1978025"/>
            <a:ext cx="161925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r>
              <a:rPr lang="en-US" dirty="0">
                <a:solidFill>
                  <a:srgbClr val="FF0000"/>
                </a:solidFill>
              </a:rPr>
              <a:t>CSC </a:t>
            </a:r>
            <a:r>
              <a:rPr lang="en-US" dirty="0" smtClean="0">
                <a:solidFill>
                  <a:srgbClr val="FF0000"/>
                </a:solidFill>
              </a:rPr>
              <a:t>320 </a:t>
            </a:r>
            <a:r>
              <a:rPr lang="en-US" dirty="0">
                <a:solidFill>
                  <a:srgbClr val="FF0000"/>
                </a:solidFill>
              </a:rPr>
              <a:t>is done at </a:t>
            </a:r>
            <a:r>
              <a:rPr lang="en-US" dirty="0" smtClean="0">
                <a:solidFill>
                  <a:srgbClr val="FF0000"/>
                </a:solidFill>
              </a:rPr>
              <a:t>11:30 </a:t>
            </a:r>
            <a:r>
              <a:rPr lang="en-US" dirty="0">
                <a:solidFill>
                  <a:srgbClr val="FF0000"/>
                </a:solidFill>
              </a:rPr>
              <a:t>so I did NOT fill in the box for </a:t>
            </a:r>
            <a:r>
              <a:rPr lang="en-US" dirty="0" smtClean="0">
                <a:solidFill>
                  <a:srgbClr val="FF0000"/>
                </a:solidFill>
              </a:rPr>
              <a:t>11:30 </a:t>
            </a:r>
            <a:r>
              <a:rPr lang="en-US" dirty="0">
                <a:solidFill>
                  <a:srgbClr val="FF0000"/>
                </a:solidFill>
              </a:rPr>
              <a:t>for our class.</a:t>
            </a:r>
          </a:p>
          <a:p>
            <a:pPr eaLnBrk="1" hangingPunct="1"/>
            <a:endParaRPr lang="en-US" dirty="0">
              <a:solidFill>
                <a:srgbClr val="FF0000"/>
              </a:solidFill>
            </a:endParaRPr>
          </a:p>
          <a:p>
            <a:pPr eaLnBrk="1" hangingPunct="1"/>
            <a:endParaRPr lang="en-US" dirty="0">
              <a:solidFill>
                <a:srgbClr val="FF0000"/>
              </a:solidFill>
            </a:endParaRPr>
          </a:p>
          <a:p>
            <a:pPr eaLnBrk="1" hangingPunct="1"/>
            <a:endParaRPr lang="en-US" dirty="0">
              <a:solidFill>
                <a:srgbClr val="FF0000"/>
              </a:solidFill>
            </a:endParaRPr>
          </a:p>
          <a:p>
            <a:pPr eaLnBrk="1" hangingPunct="1"/>
            <a:endParaRPr lang="en-CA" dirty="0">
              <a:solidFill>
                <a:srgbClr val="FF0000"/>
              </a:solidFill>
            </a:endParaRPr>
          </a:p>
        </p:txBody>
      </p:sp>
    </p:spTree>
    <p:extLst>
      <p:ext uri="{BB962C8B-B14F-4D97-AF65-F5344CB8AC3E}">
        <p14:creationId xmlns:p14="http://schemas.microsoft.com/office/powerpoint/2010/main" val="35719723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C287B99E-E7ED-4E6F-8F0B-57536D95A883}" type="slidenum">
              <a:rPr lang="en-US"/>
              <a:pPr>
                <a:defRPr/>
              </a:pPr>
              <a:t>10</a:t>
            </a:fld>
            <a:endParaRPr lang="en-US"/>
          </a:p>
        </p:txBody>
      </p:sp>
      <p:sp>
        <p:nvSpPr>
          <p:cNvPr id="50179" name="Text Box 2"/>
          <p:cNvSpPr txBox="1">
            <a:spLocks noChangeArrowheads="1"/>
          </p:cNvSpPr>
          <p:nvPr/>
        </p:nvSpPr>
        <p:spPr bwMode="auto">
          <a:xfrm>
            <a:off x="381000" y="457200"/>
            <a:ext cx="8382000" cy="5594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a:t>[Induction step] Assume S(k) is true.</a:t>
            </a:r>
          </a:p>
          <a:p>
            <a:pPr eaLnBrk="1" hangingPunct="1">
              <a:spcBef>
                <a:spcPct val="50000"/>
              </a:spcBef>
            </a:pPr>
            <a:r>
              <a:rPr lang="en-US"/>
              <a:t>We want to prove S(k+1). Separating the sum into two parts gives</a:t>
            </a:r>
          </a:p>
          <a:p>
            <a:pPr eaLnBrk="1" hangingPunct="1">
              <a:spcBef>
                <a:spcPct val="50000"/>
              </a:spcBef>
            </a:pPr>
            <a:r>
              <a:rPr lang="en-US" baseline="-25000"/>
              <a:t> k+1</a:t>
            </a:r>
          </a:p>
          <a:p>
            <a:pPr eaLnBrk="1" hangingPunct="1">
              <a:spcBef>
                <a:spcPct val="50000"/>
              </a:spcBef>
            </a:pPr>
            <a:r>
              <a:rPr lang="en-US" sz="2800"/>
              <a:t> </a:t>
            </a:r>
            <a:r>
              <a:rPr lang="el-GR" sz="2800"/>
              <a:t>Σ</a:t>
            </a:r>
            <a:r>
              <a:rPr lang="en-US" sz="2800"/>
              <a:t>  2</a:t>
            </a:r>
            <a:r>
              <a:rPr lang="en-US" sz="2800" baseline="30000"/>
              <a:t>i </a:t>
            </a:r>
            <a:r>
              <a:rPr lang="en-US" sz="2800"/>
              <a:t>  =</a:t>
            </a:r>
            <a:endParaRPr lang="el-GR" sz="2800"/>
          </a:p>
          <a:p>
            <a:pPr eaLnBrk="1" hangingPunct="1">
              <a:spcBef>
                <a:spcPct val="50000"/>
              </a:spcBef>
            </a:pPr>
            <a:r>
              <a:rPr lang="en-US" sz="1400"/>
              <a:t> i=0                           </a:t>
            </a:r>
          </a:p>
          <a:p>
            <a:pPr eaLnBrk="1" hangingPunct="1">
              <a:spcBef>
                <a:spcPct val="50000"/>
              </a:spcBef>
            </a:pPr>
            <a:endParaRPr lang="en-US" sz="1400"/>
          </a:p>
          <a:p>
            <a:pPr eaLnBrk="1" hangingPunct="1">
              <a:spcBef>
                <a:spcPct val="50000"/>
              </a:spcBef>
            </a:pPr>
            <a:r>
              <a:rPr lang="en-US" sz="1400"/>
              <a:t> </a:t>
            </a:r>
            <a:r>
              <a:rPr lang="en-US" sz="1400">
                <a:solidFill>
                  <a:srgbClr val="FF0000"/>
                </a:solidFill>
              </a:rPr>
              <a:t>k</a:t>
            </a:r>
          </a:p>
          <a:p>
            <a:pPr eaLnBrk="1" hangingPunct="1">
              <a:spcBef>
                <a:spcPct val="50000"/>
              </a:spcBef>
            </a:pPr>
            <a:r>
              <a:rPr lang="el-GR" sz="2800">
                <a:solidFill>
                  <a:srgbClr val="FF0000"/>
                </a:solidFill>
              </a:rPr>
              <a:t>Σ</a:t>
            </a:r>
            <a:r>
              <a:rPr lang="en-US" sz="2800">
                <a:solidFill>
                  <a:srgbClr val="FF0000"/>
                </a:solidFill>
              </a:rPr>
              <a:t> 2</a:t>
            </a:r>
            <a:r>
              <a:rPr lang="en-US" sz="2800" baseline="30000">
                <a:solidFill>
                  <a:srgbClr val="FF0000"/>
                </a:solidFill>
              </a:rPr>
              <a:t>i</a:t>
            </a:r>
            <a:r>
              <a:rPr lang="en-US" sz="2800" baseline="30000"/>
              <a:t>    </a:t>
            </a:r>
            <a:r>
              <a:rPr lang="en-US" sz="2800"/>
              <a:t>+ 2</a:t>
            </a:r>
            <a:r>
              <a:rPr lang="en-US" sz="2800" baseline="30000"/>
              <a:t>k+1</a:t>
            </a:r>
            <a:r>
              <a:rPr lang="en-US" sz="2800"/>
              <a:t>.</a:t>
            </a:r>
          </a:p>
          <a:p>
            <a:pPr eaLnBrk="1" hangingPunct="1">
              <a:spcBef>
                <a:spcPct val="50000"/>
              </a:spcBef>
            </a:pPr>
            <a:r>
              <a:rPr lang="en-US" sz="1800" baseline="30000">
                <a:solidFill>
                  <a:srgbClr val="FF0000"/>
                </a:solidFill>
              </a:rPr>
              <a:t>i=0</a:t>
            </a:r>
          </a:p>
          <a:p>
            <a:pPr eaLnBrk="1" hangingPunct="1">
              <a:spcBef>
                <a:spcPct val="50000"/>
              </a:spcBef>
            </a:pPr>
            <a:endParaRPr lang="en-US" sz="1800" baseline="30000">
              <a:solidFill>
                <a:srgbClr val="FF0000"/>
              </a:solidFill>
            </a:endParaRPr>
          </a:p>
          <a:p>
            <a:pPr eaLnBrk="1" hangingPunct="1">
              <a:spcBef>
                <a:spcPct val="50000"/>
              </a:spcBef>
            </a:pPr>
            <a:r>
              <a:rPr lang="en-US" sz="2800">
                <a:solidFill>
                  <a:schemeClr val="accent2"/>
                </a:solidFill>
              </a:rPr>
              <a:t>By the induction hypothesis</a:t>
            </a:r>
            <a:r>
              <a:rPr lang="en-US" sz="2800"/>
              <a:t>, the </a:t>
            </a:r>
            <a:r>
              <a:rPr lang="en-US" sz="2800">
                <a:solidFill>
                  <a:srgbClr val="FF0000"/>
                </a:solidFill>
              </a:rPr>
              <a:t>red term</a:t>
            </a:r>
            <a:r>
              <a:rPr lang="en-US" sz="2800"/>
              <a:t> </a:t>
            </a:r>
            <a:r>
              <a:rPr lang="en-US" sz="2800">
                <a:solidFill>
                  <a:srgbClr val="FF0000"/>
                </a:solidFill>
              </a:rPr>
              <a:t>above</a:t>
            </a:r>
            <a:r>
              <a:rPr lang="en-US" sz="2800"/>
              <a:t> is equal to 2</a:t>
            </a:r>
            <a:r>
              <a:rPr lang="en-US" sz="2800" baseline="30000"/>
              <a:t>k+1 </a:t>
            </a:r>
            <a:r>
              <a:rPr lang="en-US" sz="2800"/>
              <a:t>– 1. Therefore,</a:t>
            </a:r>
            <a:endParaRPr lang="el-GR" sz="2800"/>
          </a:p>
        </p:txBody>
      </p:sp>
      <p:sp>
        <p:nvSpPr>
          <p:cNvPr id="50180" name="Text Box 3"/>
          <p:cNvSpPr txBox="1">
            <a:spLocks noChangeArrowheads="1"/>
          </p:cNvSpPr>
          <p:nvPr/>
        </p:nvSpPr>
        <p:spPr bwMode="auto">
          <a:xfrm>
            <a:off x="4876800" y="2667000"/>
            <a:ext cx="3733800" cy="1552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a:solidFill>
                  <a:schemeClr val="accent2"/>
                </a:solidFill>
              </a:rPr>
              <a:t>IMPORTANT: always indicate to your reader where you apply the induction hypothesis.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4F38D0F-759B-46C1-9351-EE655B562E11}" type="slidenum">
              <a:rPr lang="en-US"/>
              <a:pPr>
                <a:defRPr/>
              </a:pPr>
              <a:t>11</a:t>
            </a:fld>
            <a:endParaRPr lang="en-US"/>
          </a:p>
        </p:txBody>
      </p:sp>
      <p:sp>
        <p:nvSpPr>
          <p:cNvPr id="51203" name="Text Box 2"/>
          <p:cNvSpPr txBox="1">
            <a:spLocks noChangeArrowheads="1"/>
          </p:cNvSpPr>
          <p:nvPr/>
        </p:nvSpPr>
        <p:spPr bwMode="auto">
          <a:xfrm>
            <a:off x="381000" y="457200"/>
            <a:ext cx="8382000" cy="430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endParaRPr lang="en-US"/>
          </a:p>
          <a:p>
            <a:pPr eaLnBrk="1" hangingPunct="1">
              <a:spcBef>
                <a:spcPct val="50000"/>
              </a:spcBef>
            </a:pPr>
            <a:r>
              <a:rPr lang="en-US" baseline="-25000"/>
              <a:t> k+1</a:t>
            </a:r>
          </a:p>
          <a:p>
            <a:pPr eaLnBrk="1" hangingPunct="1">
              <a:spcBef>
                <a:spcPct val="50000"/>
              </a:spcBef>
            </a:pPr>
            <a:r>
              <a:rPr lang="en-US" sz="2800"/>
              <a:t> </a:t>
            </a:r>
            <a:r>
              <a:rPr lang="el-GR" sz="2800"/>
              <a:t>Σ</a:t>
            </a:r>
            <a:r>
              <a:rPr lang="en-US" sz="2800"/>
              <a:t>  2</a:t>
            </a:r>
            <a:r>
              <a:rPr lang="en-US" sz="2800" baseline="30000"/>
              <a:t>i </a:t>
            </a:r>
            <a:r>
              <a:rPr lang="en-US" sz="2800"/>
              <a:t>  =  </a:t>
            </a:r>
            <a:endParaRPr lang="el-GR" sz="2800"/>
          </a:p>
          <a:p>
            <a:pPr eaLnBrk="1" hangingPunct="1">
              <a:spcBef>
                <a:spcPct val="50000"/>
              </a:spcBef>
            </a:pPr>
            <a:r>
              <a:rPr lang="en-US" sz="1400"/>
              <a:t> i=0                           </a:t>
            </a:r>
          </a:p>
          <a:p>
            <a:pPr eaLnBrk="1" hangingPunct="1">
              <a:spcBef>
                <a:spcPct val="50000"/>
              </a:spcBef>
            </a:pPr>
            <a:endParaRPr lang="en-US" sz="1400"/>
          </a:p>
          <a:p>
            <a:pPr eaLnBrk="1" hangingPunct="1">
              <a:spcBef>
                <a:spcPct val="50000"/>
              </a:spcBef>
            </a:pPr>
            <a:r>
              <a:rPr lang="en-US" sz="2800">
                <a:solidFill>
                  <a:schemeClr val="accent2"/>
                </a:solidFill>
              </a:rPr>
              <a:t>2</a:t>
            </a:r>
            <a:r>
              <a:rPr lang="en-US" sz="2800" baseline="30000">
                <a:solidFill>
                  <a:schemeClr val="accent2"/>
                </a:solidFill>
              </a:rPr>
              <a:t>k+1 </a:t>
            </a:r>
            <a:r>
              <a:rPr lang="en-US" sz="2800">
                <a:solidFill>
                  <a:schemeClr val="accent2"/>
                </a:solidFill>
              </a:rPr>
              <a:t>- 1</a:t>
            </a:r>
            <a:r>
              <a:rPr lang="en-US" sz="1400"/>
              <a:t> </a:t>
            </a:r>
            <a:r>
              <a:rPr lang="en-US" sz="2800" baseline="30000"/>
              <a:t>  </a:t>
            </a:r>
            <a:r>
              <a:rPr lang="en-US" sz="2800"/>
              <a:t>+ 2</a:t>
            </a:r>
            <a:r>
              <a:rPr lang="en-US" sz="2800" baseline="30000"/>
              <a:t>k+1</a:t>
            </a:r>
            <a:r>
              <a:rPr lang="en-US" sz="2800"/>
              <a:t> = 2 *  2</a:t>
            </a:r>
            <a:r>
              <a:rPr lang="en-US" sz="2800" baseline="30000"/>
              <a:t>k+1 </a:t>
            </a:r>
            <a:r>
              <a:rPr lang="en-US" sz="2800"/>
              <a:t> - 1 = 2</a:t>
            </a:r>
            <a:r>
              <a:rPr lang="en-US" sz="2800" baseline="30000"/>
              <a:t>k+2</a:t>
            </a:r>
            <a:r>
              <a:rPr lang="en-US" sz="2800"/>
              <a:t> – 1 = 2</a:t>
            </a:r>
            <a:r>
              <a:rPr lang="en-US" sz="2800" baseline="30000"/>
              <a:t>(k+1) + 1</a:t>
            </a:r>
            <a:r>
              <a:rPr lang="en-US" sz="2800" baseline="-25000"/>
              <a:t> </a:t>
            </a:r>
            <a:r>
              <a:rPr lang="en-US" sz="2800"/>
              <a:t>– 1</a:t>
            </a:r>
          </a:p>
          <a:p>
            <a:pPr eaLnBrk="1" hangingPunct="1">
              <a:spcBef>
                <a:spcPct val="50000"/>
              </a:spcBef>
            </a:pPr>
            <a:r>
              <a:rPr lang="en-US" sz="2800"/>
              <a:t>as required.</a:t>
            </a:r>
            <a:endParaRPr lang="en-US" sz="1800"/>
          </a:p>
          <a:p>
            <a:pPr eaLnBrk="1" hangingPunct="1">
              <a:spcBef>
                <a:spcPct val="50000"/>
              </a:spcBef>
            </a:pPr>
            <a:endParaRPr lang="en-US" sz="1800" baseline="30000"/>
          </a:p>
          <a:p>
            <a:pPr eaLnBrk="1" hangingPunct="1">
              <a:spcBef>
                <a:spcPct val="50000"/>
              </a:spcBef>
            </a:pPr>
            <a:endParaRPr lang="el-GR" sz="28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FF5C5F51-53BD-4183-9C5C-73C31C1D69A5}" type="slidenum">
              <a:rPr lang="en-US"/>
              <a:pPr>
                <a:defRPr/>
              </a:pPr>
              <a:t>12</a:t>
            </a:fld>
            <a:endParaRPr lang="en-US"/>
          </a:p>
        </p:txBody>
      </p:sp>
      <p:sp>
        <p:nvSpPr>
          <p:cNvPr id="52227" name="Text Box 2"/>
          <p:cNvSpPr txBox="1">
            <a:spLocks noChangeArrowheads="1"/>
          </p:cNvSpPr>
          <p:nvPr/>
        </p:nvSpPr>
        <p:spPr bwMode="auto">
          <a:xfrm>
            <a:off x="381000" y="304800"/>
            <a:ext cx="8382000"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dirty="0">
                <a:solidFill>
                  <a:srgbClr val="FF3300"/>
                </a:solidFill>
              </a:rPr>
              <a:t>Common problem in solutions submitted:</a:t>
            </a:r>
          </a:p>
          <a:p>
            <a:pPr eaLnBrk="1" hangingPunct="1">
              <a:spcBef>
                <a:spcPct val="50000"/>
              </a:spcBef>
            </a:pPr>
            <a:r>
              <a:rPr lang="en-US" dirty="0"/>
              <a:t>Many students applied the induction hypothesis without explaining to the reader what you were doing. You will lose marks on the assignment if you do not explain where you are applying the induction hypothesis.</a:t>
            </a:r>
          </a:p>
          <a:p>
            <a:pPr eaLnBrk="1" hangingPunct="1">
              <a:spcBef>
                <a:spcPct val="50000"/>
              </a:spcBef>
            </a:pPr>
            <a:r>
              <a:rPr lang="en-US" dirty="0"/>
              <a:t>A proof is intended for someone to read. It will be easier for someone to understand and believe in your proof if you explain what you are doing algebraically at every step.</a:t>
            </a:r>
          </a:p>
          <a:p>
            <a:pPr eaLnBrk="1" hangingPunct="1">
              <a:spcBef>
                <a:spcPct val="50000"/>
              </a:spcBef>
            </a:pPr>
            <a:r>
              <a:rPr lang="en-US" dirty="0"/>
              <a:t>Your proof will be more elegant if you don’t change the variable names (for this problem, stick to k instead of switching to j or n </a:t>
            </a:r>
            <a:r>
              <a:rPr lang="en-US"/>
              <a:t>or </a:t>
            </a:r>
            <a:r>
              <a:rPr lang="en-US" smtClean="0"/>
              <a:t>m or l).</a:t>
            </a:r>
            <a:endParaRPr lang="en-US" dirty="0"/>
          </a:p>
          <a:p>
            <a:pPr eaLnBrk="1" hangingPunct="1">
              <a:spcBef>
                <a:spcPct val="50000"/>
              </a:spcBef>
            </a:pP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9655A1D4-924C-435E-9993-BD29DCFDB193}" type="slidenum">
              <a:rPr lang="en-US"/>
              <a:pPr>
                <a:defRPr/>
              </a:pPr>
              <a:t>13</a:t>
            </a:fld>
            <a:endParaRPr lang="en-US"/>
          </a:p>
        </p:txBody>
      </p:sp>
      <p:sp>
        <p:nvSpPr>
          <p:cNvPr id="53251" name="Text Box 2"/>
          <p:cNvSpPr txBox="1">
            <a:spLocks noChangeArrowheads="1"/>
          </p:cNvSpPr>
          <p:nvPr/>
        </p:nvSpPr>
        <p:spPr bwMode="auto">
          <a:xfrm>
            <a:off x="381000" y="457200"/>
            <a:ext cx="8229600" cy="5648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2800">
                <a:solidFill>
                  <a:srgbClr val="FF0000"/>
                </a:solidFill>
              </a:rPr>
              <a:t>Standard approach to an induction proof that for all n ≥ 0, f(n)= g(n):</a:t>
            </a:r>
          </a:p>
          <a:p>
            <a:pPr eaLnBrk="1" hangingPunct="1">
              <a:spcBef>
                <a:spcPct val="50000"/>
              </a:spcBef>
            </a:pPr>
            <a:endParaRPr lang="en-US" sz="2800">
              <a:solidFill>
                <a:srgbClr val="FF0000"/>
              </a:solidFill>
            </a:endParaRPr>
          </a:p>
          <a:p>
            <a:pPr eaLnBrk="1" hangingPunct="1">
              <a:spcBef>
                <a:spcPct val="50000"/>
              </a:spcBef>
            </a:pPr>
            <a:r>
              <a:rPr lang="en-US" sz="2800">
                <a:solidFill>
                  <a:schemeClr val="tx2"/>
                </a:solidFill>
              </a:rPr>
              <a:t>[Basis] Prove that f(0)= g(0).</a:t>
            </a:r>
          </a:p>
          <a:p>
            <a:pPr eaLnBrk="1" hangingPunct="1">
              <a:spcBef>
                <a:spcPct val="50000"/>
              </a:spcBef>
            </a:pPr>
            <a:r>
              <a:rPr lang="en-US" sz="2800">
                <a:solidFill>
                  <a:schemeClr val="tx2"/>
                </a:solidFill>
              </a:rPr>
              <a:t>[Induction step]</a:t>
            </a:r>
          </a:p>
          <a:p>
            <a:pPr eaLnBrk="1" hangingPunct="1">
              <a:spcBef>
                <a:spcPct val="50000"/>
              </a:spcBef>
            </a:pPr>
            <a:r>
              <a:rPr lang="en-US" sz="2800">
                <a:solidFill>
                  <a:schemeClr val="tx2"/>
                </a:solidFill>
              </a:rPr>
              <a:t>Assume that f(n)= g(n). We want to prove that f(n+1)= g(n+1).</a:t>
            </a:r>
          </a:p>
          <a:p>
            <a:pPr eaLnBrk="1" hangingPunct="1">
              <a:spcBef>
                <a:spcPct val="50000"/>
              </a:spcBef>
            </a:pPr>
            <a:endParaRPr lang="en-US" sz="2800">
              <a:solidFill>
                <a:schemeClr val="tx2"/>
              </a:solidFill>
            </a:endParaRPr>
          </a:p>
          <a:p>
            <a:pPr eaLnBrk="1" hangingPunct="1">
              <a:spcBef>
                <a:spcPct val="50000"/>
              </a:spcBef>
            </a:pPr>
            <a:r>
              <a:rPr lang="en-US" sz="2800">
                <a:solidFill>
                  <a:schemeClr val="accent2"/>
                </a:solidFill>
              </a:rPr>
              <a:t>The </a:t>
            </a:r>
            <a:r>
              <a:rPr lang="en-US" sz="2800">
                <a:solidFill>
                  <a:srgbClr val="FF0000"/>
                </a:solidFill>
              </a:rPr>
              <a:t>induction hypothesis</a:t>
            </a:r>
            <a:r>
              <a:rPr lang="en-US" sz="2800">
                <a:solidFill>
                  <a:schemeClr val="tx2"/>
                </a:solidFill>
              </a:rPr>
              <a:t> </a:t>
            </a:r>
            <a:r>
              <a:rPr lang="en-US" sz="2800">
                <a:solidFill>
                  <a:schemeClr val="accent2"/>
                </a:solidFill>
              </a:rPr>
              <a:t>is the mathematical</a:t>
            </a:r>
            <a:r>
              <a:rPr lang="en-US" sz="2800">
                <a:solidFill>
                  <a:schemeClr val="tx2"/>
                </a:solidFill>
              </a:rPr>
              <a:t> </a:t>
            </a:r>
            <a:r>
              <a:rPr lang="en-US" sz="2800">
                <a:solidFill>
                  <a:schemeClr val="accent2"/>
                </a:solidFill>
              </a:rPr>
              <a:t>statement that</a:t>
            </a:r>
            <a:r>
              <a:rPr lang="en-US" sz="2800">
                <a:solidFill>
                  <a:schemeClr val="tx2"/>
                </a:solidFill>
              </a:rPr>
              <a:t> </a:t>
            </a:r>
            <a:r>
              <a:rPr lang="en-US" sz="2800">
                <a:solidFill>
                  <a:srgbClr val="FF0000"/>
                </a:solidFill>
              </a:rPr>
              <a:t>f(n)=g(n).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801CD3A6-5516-44D2-96F3-BADE88AB3263}" type="slidenum">
              <a:rPr lang="en-US"/>
              <a:pPr>
                <a:defRPr/>
              </a:pPr>
              <a:t>14</a:t>
            </a:fld>
            <a:endParaRPr lang="en-US"/>
          </a:p>
        </p:txBody>
      </p:sp>
      <p:sp>
        <p:nvSpPr>
          <p:cNvPr id="54275" name="Text Box 2"/>
          <p:cNvSpPr txBox="1">
            <a:spLocks noChangeArrowheads="1"/>
          </p:cNvSpPr>
          <p:nvPr/>
        </p:nvSpPr>
        <p:spPr bwMode="auto">
          <a:xfrm>
            <a:off x="381000" y="228600"/>
            <a:ext cx="8229600" cy="7142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buFontTx/>
              <a:buAutoNum type="arabicPeriod"/>
            </a:pPr>
            <a:r>
              <a:rPr lang="en-US" sz="2800">
                <a:solidFill>
                  <a:schemeClr val="tx2"/>
                </a:solidFill>
              </a:rPr>
              <a:t>Rewrite f(n+1) in terms of some terms involving f(n) and some other terms by applying standard mathematics.</a:t>
            </a:r>
          </a:p>
          <a:p>
            <a:pPr eaLnBrk="1" hangingPunct="1">
              <a:spcBef>
                <a:spcPct val="50000"/>
              </a:spcBef>
              <a:buFontTx/>
              <a:buAutoNum type="arabicPeriod"/>
            </a:pPr>
            <a:r>
              <a:rPr lang="en-US" sz="2800">
                <a:solidFill>
                  <a:schemeClr val="tx2"/>
                </a:solidFill>
              </a:rPr>
              <a:t> Replace f(n) by g(n). This is called </a:t>
            </a:r>
            <a:r>
              <a:rPr lang="en-US" sz="2800">
                <a:solidFill>
                  <a:srgbClr val="FF0000"/>
                </a:solidFill>
              </a:rPr>
              <a:t>applying the induction hypothesis</a:t>
            </a:r>
            <a:r>
              <a:rPr lang="en-US" sz="2800">
                <a:solidFill>
                  <a:schemeClr val="tx2"/>
                </a:solidFill>
              </a:rPr>
              <a:t>. On your assignments, I want you to explain what you are doing at this step by writing:</a:t>
            </a:r>
          </a:p>
          <a:p>
            <a:pPr eaLnBrk="1" hangingPunct="1">
              <a:spcBef>
                <a:spcPct val="50000"/>
              </a:spcBef>
            </a:pPr>
            <a:r>
              <a:rPr lang="en-US" sz="2800">
                <a:solidFill>
                  <a:srgbClr val="FF0000"/>
                </a:solidFill>
              </a:rPr>
              <a:t>By induction, f(n) = g(n) and therefore, ….</a:t>
            </a:r>
          </a:p>
          <a:p>
            <a:pPr eaLnBrk="1" hangingPunct="1">
              <a:spcBef>
                <a:spcPct val="50000"/>
              </a:spcBef>
            </a:pPr>
            <a:r>
              <a:rPr lang="en-US" sz="2800">
                <a:solidFill>
                  <a:schemeClr val="accent2"/>
                </a:solidFill>
              </a:rPr>
              <a:t>They may not teach this in Math 122, but a good mathematician explains what they are doing at every step of a proof.</a:t>
            </a:r>
          </a:p>
          <a:p>
            <a:pPr eaLnBrk="1" hangingPunct="1">
              <a:spcBef>
                <a:spcPct val="50000"/>
              </a:spcBef>
            </a:pPr>
            <a:r>
              <a:rPr lang="en-US" sz="2800">
                <a:solidFill>
                  <a:schemeClr val="tx2"/>
                </a:solidFill>
              </a:rPr>
              <a:t>3. Simplify algebraically until you have shown that f(n+1) = g(n+1).</a:t>
            </a:r>
          </a:p>
          <a:p>
            <a:pPr eaLnBrk="1" hangingPunct="1">
              <a:spcBef>
                <a:spcPct val="50000"/>
              </a:spcBef>
            </a:pPr>
            <a:endParaRPr lang="en-US" sz="2800">
              <a:solidFill>
                <a:schemeClr val="tx2"/>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48C1A756-E457-4D8D-9C79-BF20B1AA30B3}" type="slidenum">
              <a:rPr lang="en-US"/>
              <a:pPr>
                <a:defRPr/>
              </a:pPr>
              <a:t>15</a:t>
            </a:fld>
            <a:endParaRPr lang="en-US"/>
          </a:p>
        </p:txBody>
      </p:sp>
      <p:sp>
        <p:nvSpPr>
          <p:cNvPr id="55299" name="Text Box 2"/>
          <p:cNvSpPr txBox="1">
            <a:spLocks noChangeArrowheads="1"/>
          </p:cNvSpPr>
          <p:nvPr/>
        </p:nvSpPr>
        <p:spPr bwMode="auto">
          <a:xfrm>
            <a:off x="457200" y="533400"/>
            <a:ext cx="800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endParaRPr lang="en-US">
              <a:solidFill>
                <a:srgbClr val="000000"/>
              </a:solidFill>
            </a:endParaRPr>
          </a:p>
        </p:txBody>
      </p:sp>
      <p:sp>
        <p:nvSpPr>
          <p:cNvPr id="55300" name="Text Box 3"/>
          <p:cNvSpPr txBox="1">
            <a:spLocks noChangeArrowheads="1"/>
          </p:cNvSpPr>
          <p:nvPr/>
        </p:nvSpPr>
        <p:spPr bwMode="auto">
          <a:xfrm>
            <a:off x="533400" y="228600"/>
            <a:ext cx="7924800" cy="609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baseline="-25000">
                <a:solidFill>
                  <a:srgbClr val="000000"/>
                </a:solidFill>
              </a:rPr>
              <a:t>                         k</a:t>
            </a:r>
            <a:endParaRPr lang="en-US">
              <a:solidFill>
                <a:srgbClr val="000000"/>
              </a:solidFill>
            </a:endParaRPr>
          </a:p>
          <a:p>
            <a:pPr eaLnBrk="1" hangingPunct="1">
              <a:spcBef>
                <a:spcPct val="50000"/>
              </a:spcBef>
            </a:pPr>
            <a:r>
              <a:rPr lang="en-US">
                <a:solidFill>
                  <a:srgbClr val="000000"/>
                </a:solidFill>
              </a:rPr>
              <a:t>Theorem: </a:t>
            </a:r>
            <a:r>
              <a:rPr lang="el-GR">
                <a:solidFill>
                  <a:srgbClr val="000000"/>
                </a:solidFill>
              </a:rPr>
              <a:t>Σ</a:t>
            </a:r>
            <a:r>
              <a:rPr lang="en-US">
                <a:solidFill>
                  <a:srgbClr val="000000"/>
                </a:solidFill>
              </a:rPr>
              <a:t> 2</a:t>
            </a:r>
            <a:r>
              <a:rPr lang="en-US" baseline="30000">
                <a:solidFill>
                  <a:srgbClr val="000000"/>
                </a:solidFill>
              </a:rPr>
              <a:t>i     = </a:t>
            </a:r>
            <a:r>
              <a:rPr lang="en-US">
                <a:solidFill>
                  <a:srgbClr val="000000"/>
                </a:solidFill>
              </a:rPr>
              <a:t> 2</a:t>
            </a:r>
            <a:r>
              <a:rPr lang="en-US" baseline="30000">
                <a:solidFill>
                  <a:srgbClr val="000000"/>
                </a:solidFill>
              </a:rPr>
              <a:t> k+1  </a:t>
            </a:r>
            <a:r>
              <a:rPr lang="en-US">
                <a:solidFill>
                  <a:srgbClr val="000000"/>
                </a:solidFill>
              </a:rPr>
              <a:t>- 1 </a:t>
            </a:r>
            <a:endParaRPr lang="en-US">
              <a:solidFill>
                <a:srgbClr val="333399"/>
              </a:solidFill>
            </a:endParaRPr>
          </a:p>
          <a:p>
            <a:pPr eaLnBrk="1" hangingPunct="1">
              <a:spcBef>
                <a:spcPct val="50000"/>
              </a:spcBef>
            </a:pPr>
            <a:r>
              <a:rPr lang="en-US" baseline="30000">
                <a:solidFill>
                  <a:srgbClr val="000000"/>
                </a:solidFill>
              </a:rPr>
              <a:t>                       i=0</a:t>
            </a:r>
          </a:p>
          <a:p>
            <a:pPr eaLnBrk="1" hangingPunct="1">
              <a:spcBef>
                <a:spcPct val="50000"/>
              </a:spcBef>
            </a:pPr>
            <a:r>
              <a:rPr lang="en-US">
                <a:solidFill>
                  <a:srgbClr val="000000"/>
                </a:solidFill>
              </a:rPr>
              <a:t>Proof:</a:t>
            </a:r>
          </a:p>
          <a:p>
            <a:pPr eaLnBrk="1" hangingPunct="1">
              <a:spcBef>
                <a:spcPct val="50000"/>
              </a:spcBef>
            </a:pPr>
            <a:r>
              <a:rPr lang="en-US">
                <a:solidFill>
                  <a:srgbClr val="000000"/>
                </a:solidFill>
              </a:rPr>
              <a:t>[Basis] When k=0,   </a:t>
            </a:r>
            <a:r>
              <a:rPr lang="el-GR">
                <a:solidFill>
                  <a:srgbClr val="000000"/>
                </a:solidFill>
              </a:rPr>
              <a:t>Σ</a:t>
            </a:r>
            <a:r>
              <a:rPr lang="en-US" baseline="-25000">
                <a:solidFill>
                  <a:srgbClr val="000000"/>
                </a:solidFill>
              </a:rPr>
              <a:t>i=0 to k </a:t>
            </a:r>
            <a:r>
              <a:rPr lang="en-US">
                <a:solidFill>
                  <a:srgbClr val="000000"/>
                </a:solidFill>
              </a:rPr>
              <a:t>2</a:t>
            </a:r>
            <a:r>
              <a:rPr lang="en-US" baseline="30000">
                <a:solidFill>
                  <a:srgbClr val="000000"/>
                </a:solidFill>
              </a:rPr>
              <a:t>i   </a:t>
            </a:r>
            <a:r>
              <a:rPr lang="en-US">
                <a:solidFill>
                  <a:srgbClr val="000000"/>
                </a:solidFill>
              </a:rPr>
              <a:t>=   2</a:t>
            </a:r>
            <a:r>
              <a:rPr lang="en-US" baseline="30000">
                <a:solidFill>
                  <a:srgbClr val="000000"/>
                </a:solidFill>
              </a:rPr>
              <a:t>0   </a:t>
            </a:r>
            <a:r>
              <a:rPr lang="en-US">
                <a:solidFill>
                  <a:srgbClr val="000000"/>
                </a:solidFill>
              </a:rPr>
              <a:t>=  1 and </a:t>
            </a:r>
          </a:p>
          <a:p>
            <a:pPr eaLnBrk="1" hangingPunct="1">
              <a:spcBef>
                <a:spcPct val="50000"/>
              </a:spcBef>
            </a:pPr>
            <a:r>
              <a:rPr lang="en-US">
                <a:solidFill>
                  <a:srgbClr val="000000"/>
                </a:solidFill>
              </a:rPr>
              <a:t>2</a:t>
            </a:r>
            <a:r>
              <a:rPr lang="en-US" baseline="30000">
                <a:solidFill>
                  <a:srgbClr val="000000"/>
                </a:solidFill>
              </a:rPr>
              <a:t>k+1 </a:t>
            </a:r>
            <a:r>
              <a:rPr lang="en-US">
                <a:solidFill>
                  <a:srgbClr val="000000"/>
                </a:solidFill>
              </a:rPr>
              <a:t>– 1 = 2</a:t>
            </a:r>
            <a:r>
              <a:rPr lang="en-US" baseline="30000">
                <a:solidFill>
                  <a:srgbClr val="000000"/>
                </a:solidFill>
              </a:rPr>
              <a:t>0+1 </a:t>
            </a:r>
            <a:r>
              <a:rPr lang="en-US">
                <a:solidFill>
                  <a:srgbClr val="000000"/>
                </a:solidFill>
              </a:rPr>
              <a:t>-1 =1 so this formula is correct for k=0.</a:t>
            </a:r>
          </a:p>
          <a:p>
            <a:pPr eaLnBrk="1" hangingPunct="1">
              <a:spcBef>
                <a:spcPct val="50000"/>
              </a:spcBef>
            </a:pPr>
            <a:r>
              <a:rPr lang="en-US">
                <a:solidFill>
                  <a:srgbClr val="000000"/>
                </a:solidFill>
              </a:rPr>
              <a:t>Assume that</a:t>
            </a:r>
          </a:p>
          <a:p>
            <a:pPr eaLnBrk="1" hangingPunct="1"/>
            <a:r>
              <a:rPr lang="en-US" baseline="-25000">
                <a:solidFill>
                  <a:srgbClr val="000000"/>
                </a:solidFill>
              </a:rPr>
              <a:t> k</a:t>
            </a:r>
          </a:p>
          <a:p>
            <a:pPr eaLnBrk="1" hangingPunct="1"/>
            <a:r>
              <a:rPr lang="el-GR">
                <a:solidFill>
                  <a:srgbClr val="000000"/>
                </a:solidFill>
              </a:rPr>
              <a:t>Σ</a:t>
            </a:r>
            <a:r>
              <a:rPr lang="en-US">
                <a:solidFill>
                  <a:srgbClr val="000000"/>
                </a:solidFill>
              </a:rPr>
              <a:t> 2</a:t>
            </a:r>
            <a:r>
              <a:rPr lang="en-US" baseline="30000">
                <a:solidFill>
                  <a:srgbClr val="000000"/>
                </a:solidFill>
              </a:rPr>
              <a:t>i</a:t>
            </a:r>
            <a:r>
              <a:rPr lang="en-US">
                <a:solidFill>
                  <a:srgbClr val="000000"/>
                </a:solidFill>
              </a:rPr>
              <a:t>     =  2</a:t>
            </a:r>
            <a:r>
              <a:rPr lang="en-US" baseline="30000">
                <a:solidFill>
                  <a:srgbClr val="000000"/>
                </a:solidFill>
              </a:rPr>
              <a:t>k+1</a:t>
            </a:r>
            <a:r>
              <a:rPr lang="en-US">
                <a:solidFill>
                  <a:srgbClr val="000000"/>
                </a:solidFill>
              </a:rPr>
              <a:t>  - 1.    We want to prove that</a:t>
            </a:r>
          </a:p>
          <a:p>
            <a:pPr eaLnBrk="1" hangingPunct="1"/>
            <a:r>
              <a:rPr lang="en-US" sz="1400">
                <a:solidFill>
                  <a:srgbClr val="000000"/>
                </a:solidFill>
              </a:rPr>
              <a:t>i=0</a:t>
            </a:r>
          </a:p>
          <a:p>
            <a:pPr eaLnBrk="1" hangingPunct="1"/>
            <a:r>
              <a:rPr lang="en-US" baseline="-25000">
                <a:solidFill>
                  <a:srgbClr val="000000"/>
                </a:solidFill>
              </a:rPr>
              <a:t> k+1</a:t>
            </a:r>
            <a:endParaRPr lang="en-US">
              <a:solidFill>
                <a:srgbClr val="000000"/>
              </a:solidFill>
            </a:endParaRPr>
          </a:p>
          <a:p>
            <a:pPr eaLnBrk="1" hangingPunct="1">
              <a:spcBef>
                <a:spcPct val="50000"/>
              </a:spcBef>
            </a:pPr>
            <a:r>
              <a:rPr lang="en-US">
                <a:solidFill>
                  <a:srgbClr val="000000"/>
                </a:solidFill>
              </a:rPr>
              <a:t> </a:t>
            </a:r>
            <a:r>
              <a:rPr lang="el-GR">
                <a:solidFill>
                  <a:srgbClr val="000000"/>
                </a:solidFill>
              </a:rPr>
              <a:t>Σ</a:t>
            </a:r>
            <a:r>
              <a:rPr lang="en-US">
                <a:solidFill>
                  <a:srgbClr val="000000"/>
                </a:solidFill>
              </a:rPr>
              <a:t>  2</a:t>
            </a:r>
            <a:r>
              <a:rPr lang="en-US" baseline="30000">
                <a:solidFill>
                  <a:srgbClr val="000000"/>
                </a:solidFill>
              </a:rPr>
              <a:t>i     = </a:t>
            </a:r>
            <a:r>
              <a:rPr lang="en-US">
                <a:solidFill>
                  <a:srgbClr val="000000"/>
                </a:solidFill>
              </a:rPr>
              <a:t> 2</a:t>
            </a:r>
            <a:r>
              <a:rPr lang="en-US" baseline="30000">
                <a:solidFill>
                  <a:srgbClr val="000000"/>
                </a:solidFill>
              </a:rPr>
              <a:t> (k+1)+1  </a:t>
            </a:r>
            <a:r>
              <a:rPr lang="en-US">
                <a:solidFill>
                  <a:srgbClr val="000000"/>
                </a:solidFill>
              </a:rPr>
              <a:t>- 1 = 2</a:t>
            </a:r>
            <a:r>
              <a:rPr lang="en-US" baseline="30000">
                <a:solidFill>
                  <a:srgbClr val="000000"/>
                </a:solidFill>
              </a:rPr>
              <a:t>k+2</a:t>
            </a:r>
            <a:r>
              <a:rPr lang="en-US">
                <a:solidFill>
                  <a:srgbClr val="000000"/>
                </a:solidFill>
              </a:rPr>
              <a:t>  -1.  </a:t>
            </a:r>
            <a:endParaRPr lang="en-US">
              <a:solidFill>
                <a:srgbClr val="333399"/>
              </a:solidFill>
            </a:endParaRPr>
          </a:p>
          <a:p>
            <a:pPr eaLnBrk="1" hangingPunct="1">
              <a:spcBef>
                <a:spcPct val="50000"/>
              </a:spcBef>
            </a:pPr>
            <a:r>
              <a:rPr lang="en-US" baseline="30000">
                <a:solidFill>
                  <a:srgbClr val="000000"/>
                </a:solidFill>
              </a:rPr>
              <a:t> i=0</a:t>
            </a:r>
          </a:p>
          <a:p>
            <a:pPr eaLnBrk="1" hangingPunct="1">
              <a:spcBef>
                <a:spcPct val="50000"/>
              </a:spcBef>
            </a:pPr>
            <a:endParaRPr lang="el-GR" baseline="30000">
              <a:solidFill>
                <a:srgbClr val="000000"/>
              </a:solidFill>
            </a:endParaRPr>
          </a:p>
        </p:txBody>
      </p:sp>
      <p:sp>
        <p:nvSpPr>
          <p:cNvPr id="55301" name="TextBox 1"/>
          <p:cNvSpPr txBox="1">
            <a:spLocks noChangeArrowheads="1"/>
          </p:cNvSpPr>
          <p:nvPr/>
        </p:nvSpPr>
        <p:spPr bwMode="auto">
          <a:xfrm>
            <a:off x="5105400" y="304800"/>
            <a:ext cx="3505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r>
              <a:rPr lang="en-US" sz="3200">
                <a:solidFill>
                  <a:srgbClr val="FF3300"/>
                </a:solidFill>
              </a:rPr>
              <a:t>Model Solution</a:t>
            </a:r>
            <a:endParaRPr lang="en-CA" sz="3200">
              <a:solidFill>
                <a:srgbClr val="FF330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E5051D8B-0FAF-45DD-81B2-C3A960922282}" type="slidenum">
              <a:rPr lang="en-US"/>
              <a:pPr>
                <a:defRPr/>
              </a:pPr>
              <a:t>16</a:t>
            </a:fld>
            <a:endParaRPr lang="en-US"/>
          </a:p>
        </p:txBody>
      </p:sp>
      <p:sp>
        <p:nvSpPr>
          <p:cNvPr id="56323" name="Text Box 2"/>
          <p:cNvSpPr txBox="1">
            <a:spLocks noChangeArrowheads="1"/>
          </p:cNvSpPr>
          <p:nvPr/>
        </p:nvSpPr>
        <p:spPr bwMode="auto">
          <a:xfrm>
            <a:off x="381000" y="457200"/>
            <a:ext cx="8382000"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a:solidFill>
                  <a:srgbClr val="000000"/>
                </a:solidFill>
              </a:rPr>
              <a:t>[Induction step] Separating the sum into two parts gives</a:t>
            </a:r>
          </a:p>
          <a:p>
            <a:pPr eaLnBrk="1" hangingPunct="1">
              <a:spcBef>
                <a:spcPct val="50000"/>
              </a:spcBef>
            </a:pPr>
            <a:r>
              <a:rPr lang="en-US" baseline="-25000">
                <a:solidFill>
                  <a:srgbClr val="000000"/>
                </a:solidFill>
              </a:rPr>
              <a:t> k+1</a:t>
            </a:r>
          </a:p>
          <a:p>
            <a:pPr eaLnBrk="1" hangingPunct="1">
              <a:spcBef>
                <a:spcPct val="50000"/>
              </a:spcBef>
            </a:pPr>
            <a:r>
              <a:rPr lang="en-US" sz="2800">
                <a:solidFill>
                  <a:srgbClr val="000000"/>
                </a:solidFill>
              </a:rPr>
              <a:t> </a:t>
            </a:r>
            <a:r>
              <a:rPr lang="el-GR" sz="2800">
                <a:solidFill>
                  <a:srgbClr val="000000"/>
                </a:solidFill>
              </a:rPr>
              <a:t>Σ</a:t>
            </a:r>
            <a:r>
              <a:rPr lang="en-US" sz="2800">
                <a:solidFill>
                  <a:srgbClr val="000000"/>
                </a:solidFill>
              </a:rPr>
              <a:t>  2</a:t>
            </a:r>
            <a:r>
              <a:rPr lang="en-US" sz="2800" baseline="30000">
                <a:solidFill>
                  <a:srgbClr val="000000"/>
                </a:solidFill>
              </a:rPr>
              <a:t>i </a:t>
            </a:r>
            <a:r>
              <a:rPr lang="en-US" sz="2800">
                <a:solidFill>
                  <a:srgbClr val="000000"/>
                </a:solidFill>
              </a:rPr>
              <a:t>  =</a:t>
            </a:r>
            <a:endParaRPr lang="el-GR" sz="2800">
              <a:solidFill>
                <a:srgbClr val="000000"/>
              </a:solidFill>
            </a:endParaRPr>
          </a:p>
          <a:p>
            <a:pPr eaLnBrk="1" hangingPunct="1">
              <a:spcBef>
                <a:spcPct val="50000"/>
              </a:spcBef>
            </a:pPr>
            <a:r>
              <a:rPr lang="en-US" sz="1400">
                <a:solidFill>
                  <a:srgbClr val="000000"/>
                </a:solidFill>
              </a:rPr>
              <a:t> i=0                           </a:t>
            </a:r>
          </a:p>
          <a:p>
            <a:pPr eaLnBrk="1" hangingPunct="1">
              <a:spcBef>
                <a:spcPct val="50000"/>
              </a:spcBef>
            </a:pPr>
            <a:endParaRPr lang="en-US" sz="1400">
              <a:solidFill>
                <a:srgbClr val="000000"/>
              </a:solidFill>
            </a:endParaRPr>
          </a:p>
          <a:p>
            <a:pPr eaLnBrk="1" hangingPunct="1">
              <a:spcBef>
                <a:spcPct val="50000"/>
              </a:spcBef>
            </a:pPr>
            <a:r>
              <a:rPr lang="en-US" sz="1400">
                <a:solidFill>
                  <a:srgbClr val="000000"/>
                </a:solidFill>
              </a:rPr>
              <a:t> </a:t>
            </a:r>
            <a:r>
              <a:rPr lang="en-US" sz="1400">
                <a:solidFill>
                  <a:srgbClr val="FF0000"/>
                </a:solidFill>
              </a:rPr>
              <a:t>k</a:t>
            </a:r>
          </a:p>
          <a:p>
            <a:pPr eaLnBrk="1" hangingPunct="1">
              <a:spcBef>
                <a:spcPct val="50000"/>
              </a:spcBef>
            </a:pPr>
            <a:r>
              <a:rPr lang="el-GR" sz="2800">
                <a:solidFill>
                  <a:srgbClr val="FF0000"/>
                </a:solidFill>
              </a:rPr>
              <a:t>Σ</a:t>
            </a:r>
            <a:r>
              <a:rPr lang="en-US" sz="2800">
                <a:solidFill>
                  <a:srgbClr val="FF0000"/>
                </a:solidFill>
              </a:rPr>
              <a:t> 2</a:t>
            </a:r>
            <a:r>
              <a:rPr lang="en-US" sz="2800" baseline="30000">
                <a:solidFill>
                  <a:srgbClr val="FF0000"/>
                </a:solidFill>
              </a:rPr>
              <a:t>i</a:t>
            </a:r>
            <a:r>
              <a:rPr lang="en-US" sz="2800" baseline="30000">
                <a:solidFill>
                  <a:srgbClr val="000000"/>
                </a:solidFill>
              </a:rPr>
              <a:t>    </a:t>
            </a:r>
            <a:r>
              <a:rPr lang="en-US" sz="2800">
                <a:solidFill>
                  <a:srgbClr val="000000"/>
                </a:solidFill>
              </a:rPr>
              <a:t>+ 2</a:t>
            </a:r>
            <a:r>
              <a:rPr lang="en-US" sz="2800" baseline="30000">
                <a:solidFill>
                  <a:srgbClr val="000000"/>
                </a:solidFill>
              </a:rPr>
              <a:t>k+1</a:t>
            </a:r>
            <a:r>
              <a:rPr lang="en-US" sz="2800">
                <a:solidFill>
                  <a:srgbClr val="000000"/>
                </a:solidFill>
              </a:rPr>
              <a:t>.</a:t>
            </a:r>
          </a:p>
          <a:p>
            <a:pPr eaLnBrk="1" hangingPunct="1">
              <a:spcBef>
                <a:spcPct val="50000"/>
              </a:spcBef>
            </a:pPr>
            <a:r>
              <a:rPr lang="en-US" sz="1800" baseline="30000">
                <a:solidFill>
                  <a:srgbClr val="FF0000"/>
                </a:solidFill>
              </a:rPr>
              <a:t>i=0</a:t>
            </a:r>
          </a:p>
          <a:p>
            <a:pPr eaLnBrk="1" hangingPunct="1">
              <a:spcBef>
                <a:spcPct val="50000"/>
              </a:spcBef>
            </a:pPr>
            <a:endParaRPr lang="en-US" sz="1800" baseline="30000">
              <a:solidFill>
                <a:srgbClr val="FF0000"/>
              </a:solidFill>
            </a:endParaRPr>
          </a:p>
          <a:p>
            <a:pPr eaLnBrk="1" hangingPunct="1">
              <a:spcBef>
                <a:spcPct val="50000"/>
              </a:spcBef>
            </a:pPr>
            <a:r>
              <a:rPr lang="en-US" sz="2800">
                <a:solidFill>
                  <a:srgbClr val="333399"/>
                </a:solidFill>
              </a:rPr>
              <a:t>By induction</a:t>
            </a:r>
            <a:r>
              <a:rPr lang="en-US" sz="2800">
                <a:solidFill>
                  <a:srgbClr val="000000"/>
                </a:solidFill>
              </a:rPr>
              <a:t>,  </a:t>
            </a:r>
          </a:p>
          <a:p>
            <a:pPr eaLnBrk="1" hangingPunct="1">
              <a:spcBef>
                <a:spcPct val="50000"/>
              </a:spcBef>
            </a:pPr>
            <a:r>
              <a:rPr lang="en-US" sz="1400">
                <a:solidFill>
                  <a:srgbClr val="000000"/>
                </a:solidFill>
              </a:rPr>
              <a:t> </a:t>
            </a:r>
            <a:r>
              <a:rPr lang="en-US" sz="1400">
                <a:solidFill>
                  <a:srgbClr val="FF0000"/>
                </a:solidFill>
              </a:rPr>
              <a:t>k</a:t>
            </a:r>
          </a:p>
          <a:p>
            <a:pPr eaLnBrk="1" hangingPunct="1">
              <a:spcBef>
                <a:spcPct val="50000"/>
              </a:spcBef>
            </a:pPr>
            <a:r>
              <a:rPr lang="el-GR" sz="2800">
                <a:solidFill>
                  <a:srgbClr val="FF0000"/>
                </a:solidFill>
              </a:rPr>
              <a:t>Σ</a:t>
            </a:r>
            <a:r>
              <a:rPr lang="en-US" sz="2800">
                <a:solidFill>
                  <a:srgbClr val="FF0000"/>
                </a:solidFill>
              </a:rPr>
              <a:t> 2</a:t>
            </a:r>
            <a:r>
              <a:rPr lang="en-US" sz="2800" baseline="30000">
                <a:solidFill>
                  <a:srgbClr val="FF0000"/>
                </a:solidFill>
              </a:rPr>
              <a:t>i</a:t>
            </a:r>
            <a:r>
              <a:rPr lang="en-US" sz="2800" baseline="30000">
                <a:solidFill>
                  <a:srgbClr val="000000"/>
                </a:solidFill>
              </a:rPr>
              <a:t>    </a:t>
            </a:r>
            <a:r>
              <a:rPr lang="en-US" sz="2800">
                <a:solidFill>
                  <a:srgbClr val="000000"/>
                </a:solidFill>
              </a:rPr>
              <a:t>is equal to 2</a:t>
            </a:r>
            <a:r>
              <a:rPr lang="en-US" sz="2800" baseline="30000">
                <a:solidFill>
                  <a:srgbClr val="000000"/>
                </a:solidFill>
              </a:rPr>
              <a:t>k+1 </a:t>
            </a:r>
            <a:r>
              <a:rPr lang="en-US" sz="2800">
                <a:solidFill>
                  <a:srgbClr val="000000"/>
                </a:solidFill>
              </a:rPr>
              <a:t>– 1. Therefore,</a:t>
            </a:r>
            <a:endParaRPr lang="el-GR" sz="2800">
              <a:solidFill>
                <a:srgbClr val="000000"/>
              </a:solidFill>
            </a:endParaRPr>
          </a:p>
          <a:p>
            <a:pPr eaLnBrk="1" hangingPunct="1">
              <a:spcBef>
                <a:spcPct val="50000"/>
              </a:spcBef>
            </a:pPr>
            <a:r>
              <a:rPr lang="en-US" sz="1800" baseline="30000">
                <a:solidFill>
                  <a:srgbClr val="FF0000"/>
                </a:solidFill>
              </a:rPr>
              <a:t>i=0</a:t>
            </a:r>
            <a:endParaRPr lang="en-US" sz="2800">
              <a:solidFill>
                <a:srgbClr val="FF0000"/>
              </a:solidFill>
            </a:endParaRPr>
          </a:p>
          <a:p>
            <a:pPr eaLnBrk="1" hangingPunct="1">
              <a:spcBef>
                <a:spcPct val="50000"/>
              </a:spcBef>
            </a:pPr>
            <a:r>
              <a:rPr lang="en-US" sz="2800">
                <a:solidFill>
                  <a:srgbClr val="000000"/>
                </a:solidFill>
              </a:rPr>
              <a:t> </a:t>
            </a:r>
            <a:endParaRPr lang="el-GR" sz="2800">
              <a:solidFill>
                <a:srgbClr val="00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A2E52921-8AED-4E33-A9D8-4EECAADDF911}" type="slidenum">
              <a:rPr lang="en-US"/>
              <a:pPr>
                <a:defRPr/>
              </a:pPr>
              <a:t>17</a:t>
            </a:fld>
            <a:endParaRPr lang="en-US"/>
          </a:p>
        </p:txBody>
      </p:sp>
      <p:sp>
        <p:nvSpPr>
          <p:cNvPr id="57347" name="Text Box 2"/>
          <p:cNvSpPr txBox="1">
            <a:spLocks noChangeArrowheads="1"/>
          </p:cNvSpPr>
          <p:nvPr/>
        </p:nvSpPr>
        <p:spPr bwMode="auto">
          <a:xfrm>
            <a:off x="381000" y="457200"/>
            <a:ext cx="8382000" cy="430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endParaRPr lang="en-US">
              <a:solidFill>
                <a:srgbClr val="000000"/>
              </a:solidFill>
            </a:endParaRPr>
          </a:p>
          <a:p>
            <a:pPr eaLnBrk="1" hangingPunct="1">
              <a:spcBef>
                <a:spcPct val="50000"/>
              </a:spcBef>
            </a:pPr>
            <a:r>
              <a:rPr lang="en-US" baseline="-25000">
                <a:solidFill>
                  <a:srgbClr val="000000"/>
                </a:solidFill>
              </a:rPr>
              <a:t> k+1</a:t>
            </a:r>
          </a:p>
          <a:p>
            <a:pPr eaLnBrk="1" hangingPunct="1">
              <a:spcBef>
                <a:spcPct val="50000"/>
              </a:spcBef>
            </a:pPr>
            <a:r>
              <a:rPr lang="en-US" sz="2800">
                <a:solidFill>
                  <a:srgbClr val="000000"/>
                </a:solidFill>
              </a:rPr>
              <a:t> </a:t>
            </a:r>
            <a:r>
              <a:rPr lang="el-GR" sz="2800">
                <a:solidFill>
                  <a:srgbClr val="000000"/>
                </a:solidFill>
              </a:rPr>
              <a:t>Σ</a:t>
            </a:r>
            <a:r>
              <a:rPr lang="en-US" sz="2800">
                <a:solidFill>
                  <a:srgbClr val="000000"/>
                </a:solidFill>
              </a:rPr>
              <a:t>  2</a:t>
            </a:r>
            <a:r>
              <a:rPr lang="en-US" sz="2800" baseline="30000">
                <a:solidFill>
                  <a:srgbClr val="000000"/>
                </a:solidFill>
              </a:rPr>
              <a:t>i </a:t>
            </a:r>
            <a:r>
              <a:rPr lang="en-US" sz="2800">
                <a:solidFill>
                  <a:srgbClr val="000000"/>
                </a:solidFill>
              </a:rPr>
              <a:t>  =  </a:t>
            </a:r>
            <a:endParaRPr lang="el-GR" sz="2800">
              <a:solidFill>
                <a:srgbClr val="000000"/>
              </a:solidFill>
            </a:endParaRPr>
          </a:p>
          <a:p>
            <a:pPr eaLnBrk="1" hangingPunct="1">
              <a:spcBef>
                <a:spcPct val="50000"/>
              </a:spcBef>
            </a:pPr>
            <a:r>
              <a:rPr lang="en-US" sz="1400">
                <a:solidFill>
                  <a:srgbClr val="000000"/>
                </a:solidFill>
              </a:rPr>
              <a:t> i=0                           </a:t>
            </a:r>
          </a:p>
          <a:p>
            <a:pPr eaLnBrk="1" hangingPunct="1">
              <a:spcBef>
                <a:spcPct val="50000"/>
              </a:spcBef>
            </a:pPr>
            <a:endParaRPr lang="en-US" sz="1400">
              <a:solidFill>
                <a:srgbClr val="000000"/>
              </a:solidFill>
            </a:endParaRPr>
          </a:p>
          <a:p>
            <a:pPr eaLnBrk="1" hangingPunct="1">
              <a:spcBef>
                <a:spcPct val="50000"/>
              </a:spcBef>
            </a:pPr>
            <a:r>
              <a:rPr lang="en-US" sz="2800">
                <a:solidFill>
                  <a:srgbClr val="333399"/>
                </a:solidFill>
              </a:rPr>
              <a:t>2</a:t>
            </a:r>
            <a:r>
              <a:rPr lang="en-US" sz="2800" baseline="30000">
                <a:solidFill>
                  <a:srgbClr val="333399"/>
                </a:solidFill>
              </a:rPr>
              <a:t>k+1 </a:t>
            </a:r>
            <a:r>
              <a:rPr lang="en-US" sz="2800">
                <a:solidFill>
                  <a:srgbClr val="333399"/>
                </a:solidFill>
              </a:rPr>
              <a:t>- 1</a:t>
            </a:r>
            <a:r>
              <a:rPr lang="en-US" sz="1400">
                <a:solidFill>
                  <a:srgbClr val="000000"/>
                </a:solidFill>
              </a:rPr>
              <a:t> </a:t>
            </a:r>
            <a:r>
              <a:rPr lang="en-US" sz="2800" baseline="30000">
                <a:solidFill>
                  <a:srgbClr val="000000"/>
                </a:solidFill>
              </a:rPr>
              <a:t>  </a:t>
            </a:r>
            <a:r>
              <a:rPr lang="en-US" sz="2800">
                <a:solidFill>
                  <a:srgbClr val="000000"/>
                </a:solidFill>
              </a:rPr>
              <a:t>+ 2</a:t>
            </a:r>
            <a:r>
              <a:rPr lang="en-US" sz="2800" baseline="30000">
                <a:solidFill>
                  <a:srgbClr val="000000"/>
                </a:solidFill>
              </a:rPr>
              <a:t>k+1</a:t>
            </a:r>
            <a:r>
              <a:rPr lang="en-US" sz="2800">
                <a:solidFill>
                  <a:srgbClr val="000000"/>
                </a:solidFill>
              </a:rPr>
              <a:t> = 2 *  2</a:t>
            </a:r>
            <a:r>
              <a:rPr lang="en-US" sz="2800" baseline="30000">
                <a:solidFill>
                  <a:srgbClr val="000000"/>
                </a:solidFill>
              </a:rPr>
              <a:t>k+1 </a:t>
            </a:r>
            <a:r>
              <a:rPr lang="en-US" sz="2800">
                <a:solidFill>
                  <a:srgbClr val="000000"/>
                </a:solidFill>
              </a:rPr>
              <a:t> - 1 = 2</a:t>
            </a:r>
            <a:r>
              <a:rPr lang="en-US" sz="2800" baseline="30000">
                <a:solidFill>
                  <a:srgbClr val="000000"/>
                </a:solidFill>
              </a:rPr>
              <a:t>k+2</a:t>
            </a:r>
            <a:r>
              <a:rPr lang="en-US" sz="2800">
                <a:solidFill>
                  <a:srgbClr val="000000"/>
                </a:solidFill>
              </a:rPr>
              <a:t> – 1</a:t>
            </a:r>
          </a:p>
          <a:p>
            <a:pPr eaLnBrk="1" hangingPunct="1">
              <a:spcBef>
                <a:spcPct val="50000"/>
              </a:spcBef>
            </a:pPr>
            <a:r>
              <a:rPr lang="en-US" sz="2800">
                <a:solidFill>
                  <a:srgbClr val="000000"/>
                </a:solidFill>
              </a:rPr>
              <a:t>as required.</a:t>
            </a:r>
            <a:endParaRPr lang="en-US" sz="1800">
              <a:solidFill>
                <a:srgbClr val="000000"/>
              </a:solidFill>
            </a:endParaRPr>
          </a:p>
          <a:p>
            <a:pPr eaLnBrk="1" hangingPunct="1">
              <a:spcBef>
                <a:spcPct val="50000"/>
              </a:spcBef>
            </a:pPr>
            <a:endParaRPr lang="en-US" sz="1800" baseline="30000">
              <a:solidFill>
                <a:srgbClr val="000000"/>
              </a:solidFill>
            </a:endParaRPr>
          </a:p>
          <a:p>
            <a:pPr eaLnBrk="1" hangingPunct="1">
              <a:spcBef>
                <a:spcPct val="50000"/>
              </a:spcBef>
            </a:pPr>
            <a:endParaRPr lang="el-GR" sz="2800">
              <a:solidFill>
                <a:srgbClr val="00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00AA9229-43AB-4F39-B5D3-B41E36308072}" type="slidenum">
              <a:rPr lang="en-US"/>
              <a:pPr>
                <a:defRPr/>
              </a:pPr>
              <a:t>18</a:t>
            </a:fld>
            <a:endParaRPr lang="en-US"/>
          </a:p>
        </p:txBody>
      </p:sp>
      <p:sp>
        <p:nvSpPr>
          <p:cNvPr id="2" name="TextBox 1"/>
          <p:cNvSpPr txBox="1"/>
          <p:nvPr/>
        </p:nvSpPr>
        <p:spPr>
          <a:xfrm>
            <a:off x="385763" y="76200"/>
            <a:ext cx="8382000" cy="6494463"/>
          </a:xfrm>
          <a:prstGeom prst="rect">
            <a:avLst/>
          </a:prstGeom>
          <a:noFill/>
        </p:spPr>
        <p:txBody>
          <a:bodyPr>
            <a:spAutoFit/>
          </a:bodyPr>
          <a:lstStyle/>
          <a:p>
            <a:pPr>
              <a:defRPr/>
            </a:pPr>
            <a:r>
              <a:rPr lang="en-US" sz="2600" dirty="0">
                <a:solidFill>
                  <a:srgbClr val="FF0000"/>
                </a:solidFill>
              </a:rPr>
              <a:t>Induction:</a:t>
            </a:r>
          </a:p>
          <a:p>
            <a:pPr>
              <a:defRPr/>
            </a:pPr>
            <a:r>
              <a:rPr lang="en-US" sz="2600" dirty="0">
                <a:solidFill>
                  <a:srgbClr val="000000"/>
                </a:solidFill>
              </a:rPr>
              <a:t>I want you to:</a:t>
            </a:r>
          </a:p>
          <a:p>
            <a:pPr marL="514350" indent="-514350">
              <a:buFontTx/>
              <a:buAutoNum type="arabicPeriod"/>
              <a:defRPr/>
            </a:pPr>
            <a:r>
              <a:rPr lang="en-US" sz="2600" dirty="0">
                <a:solidFill>
                  <a:srgbClr val="000000"/>
                </a:solidFill>
              </a:rPr>
              <a:t>Understand why it works as a proof technique.</a:t>
            </a:r>
          </a:p>
          <a:p>
            <a:pPr marL="514350" indent="-514350">
              <a:buFontTx/>
              <a:buAutoNum type="arabicPeriod"/>
              <a:defRPr/>
            </a:pPr>
            <a:r>
              <a:rPr lang="en-US" sz="2600" dirty="0">
                <a:solidFill>
                  <a:srgbClr val="000000"/>
                </a:solidFill>
              </a:rPr>
              <a:t>Write proofs that explain clearly what you are doing at every step (except for very simple algebra). Be sure to mention where it is that you apply the induction hypothesis. Everything you write should be mathematically valid.</a:t>
            </a:r>
          </a:p>
          <a:p>
            <a:pPr marL="514350" indent="-514350">
              <a:buFontTx/>
              <a:buAutoNum type="arabicPeriod"/>
              <a:defRPr/>
            </a:pPr>
            <a:r>
              <a:rPr lang="en-US" sz="2600" dirty="0">
                <a:solidFill>
                  <a:srgbClr val="000000"/>
                </a:solidFill>
              </a:rPr>
              <a:t>Be able to use it on novel applications (requires understanding).</a:t>
            </a:r>
          </a:p>
          <a:p>
            <a:pPr marL="514350" indent="-514350">
              <a:buFontTx/>
              <a:buAutoNum type="arabicPeriod"/>
              <a:defRPr/>
            </a:pPr>
            <a:r>
              <a:rPr lang="en-US" sz="2600" dirty="0">
                <a:solidFill>
                  <a:srgbClr val="000000"/>
                </a:solidFill>
              </a:rPr>
              <a:t>If you try to prove a hypothesis that is not correct, I want you to indicate where and why the induction proof fails. You will get zero marks for “proofs” for incorrect statements.</a:t>
            </a:r>
          </a:p>
          <a:p>
            <a:pPr marL="514350" indent="-514350">
              <a:buFontTx/>
              <a:buAutoNum type="arabicPeriod"/>
              <a:defRPr/>
            </a:pPr>
            <a:r>
              <a:rPr lang="en-US" sz="2600" dirty="0">
                <a:solidFill>
                  <a:srgbClr val="000000"/>
                </a:solidFill>
              </a:rPr>
              <a:t>Elegance is good (e.g. don’t put more in the base case than you really need).</a:t>
            </a:r>
            <a:endParaRPr lang="en-CA" sz="2600" dirty="0">
              <a:solidFill>
                <a:srgbClr val="000000"/>
              </a:solidFill>
            </a:endParaRPr>
          </a:p>
        </p:txBody>
      </p:sp>
    </p:spTree>
    <p:extLst>
      <p:ext uri="{BB962C8B-B14F-4D97-AF65-F5344CB8AC3E}">
        <p14:creationId xmlns:p14="http://schemas.microsoft.com/office/powerpoint/2010/main" val="717813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2FDCB9C8-1BF3-4E8C-861D-B1803B65EA38}" type="slidenum">
              <a:rPr lang="en-US"/>
              <a:pPr>
                <a:defRPr/>
              </a:pPr>
              <a:t>19</a:t>
            </a:fld>
            <a:endParaRPr lang="en-US"/>
          </a:p>
        </p:txBody>
      </p:sp>
      <p:sp>
        <p:nvSpPr>
          <p:cNvPr id="58371" name="Text Box 2"/>
          <p:cNvSpPr txBox="1">
            <a:spLocks noChangeArrowheads="1"/>
          </p:cNvSpPr>
          <p:nvPr/>
        </p:nvSpPr>
        <p:spPr bwMode="auto">
          <a:xfrm>
            <a:off x="152400" y="304800"/>
            <a:ext cx="8686800" cy="7212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a:solidFill>
                  <a:srgbClr val="FF0000"/>
                </a:solidFill>
              </a:rPr>
              <a:t>What is wrong with my induction proof?</a:t>
            </a:r>
          </a:p>
          <a:p>
            <a:pPr eaLnBrk="1" hangingPunct="1">
              <a:spcBef>
                <a:spcPct val="50000"/>
              </a:spcBef>
            </a:pPr>
            <a:r>
              <a:rPr lang="en-US"/>
              <a:t>In a drunken haze I decided that the solution to the recurrence T(1)=1, T(n)= 1 + T(n-1) is </a:t>
            </a:r>
          </a:p>
          <a:p>
            <a:pPr eaLnBrk="1" hangingPunct="1">
              <a:spcBef>
                <a:spcPct val="50000"/>
              </a:spcBef>
            </a:pPr>
            <a:r>
              <a:rPr lang="en-US"/>
              <a:t>1 + 2 + 3 + … + n.</a:t>
            </a:r>
          </a:p>
          <a:p>
            <a:pPr eaLnBrk="1" hangingPunct="1">
              <a:spcBef>
                <a:spcPct val="50000"/>
              </a:spcBef>
            </a:pPr>
            <a:r>
              <a:rPr lang="en-US"/>
              <a:t>Theorem: The solution to the recurrence is n(n+1)/2.</a:t>
            </a:r>
          </a:p>
          <a:p>
            <a:pPr eaLnBrk="1" hangingPunct="1">
              <a:spcBef>
                <a:spcPct val="50000"/>
              </a:spcBef>
            </a:pPr>
            <a:r>
              <a:rPr lang="en-US"/>
              <a:t>Proof. [Basis] T(1)=1 and 1 *(1+1)/2 = 1 as required.</a:t>
            </a:r>
          </a:p>
          <a:p>
            <a:pPr eaLnBrk="1" hangingPunct="1">
              <a:spcBef>
                <a:spcPct val="50000"/>
              </a:spcBef>
            </a:pPr>
            <a:r>
              <a:rPr lang="en-US"/>
              <a:t>[Induction step] Assume that 1 + 2 + … + n-1 + n = n(n+1)/2.</a:t>
            </a:r>
          </a:p>
          <a:p>
            <a:pPr eaLnBrk="1" hangingPunct="1">
              <a:spcBef>
                <a:spcPct val="50000"/>
              </a:spcBef>
            </a:pPr>
            <a:r>
              <a:rPr lang="en-US"/>
              <a:t>We want to prove that 1 + 2 + … + n-1 + n + (n+1) = (n+1)(n+2)/2 = (n</a:t>
            </a:r>
            <a:r>
              <a:rPr lang="en-US" baseline="30000"/>
              <a:t>2</a:t>
            </a:r>
            <a:r>
              <a:rPr lang="en-US"/>
              <a:t> +3n +2)/2.</a:t>
            </a:r>
          </a:p>
          <a:p>
            <a:pPr eaLnBrk="1" hangingPunct="1">
              <a:spcBef>
                <a:spcPct val="50000"/>
              </a:spcBef>
            </a:pPr>
            <a:r>
              <a:rPr lang="en-US"/>
              <a:t>By induction, 1 + 2 + … + n= n(n+1)/2.</a:t>
            </a:r>
          </a:p>
          <a:p>
            <a:pPr eaLnBrk="1" hangingPunct="1">
              <a:spcBef>
                <a:spcPct val="50000"/>
              </a:spcBef>
            </a:pPr>
            <a:r>
              <a:rPr lang="en-US"/>
              <a:t>So 1 + 2 + .. + n + (n+1)=  n(n+1)/2 + (n+1).</a:t>
            </a:r>
          </a:p>
          <a:p>
            <a:pPr eaLnBrk="1" hangingPunct="1">
              <a:spcBef>
                <a:spcPct val="50000"/>
              </a:spcBef>
            </a:pPr>
            <a:r>
              <a:rPr lang="en-US"/>
              <a:t>Simplifying: (n</a:t>
            </a:r>
            <a:r>
              <a:rPr lang="en-US" baseline="30000"/>
              <a:t>2</a:t>
            </a:r>
            <a:r>
              <a:rPr lang="en-US"/>
              <a:t> + n + 2n + 2)/2= (n</a:t>
            </a:r>
            <a:r>
              <a:rPr lang="en-US" baseline="30000"/>
              <a:t>2</a:t>
            </a:r>
            <a:r>
              <a:rPr lang="en-US"/>
              <a:t> +3n +2)/2 as required.</a:t>
            </a:r>
          </a:p>
          <a:p>
            <a:pPr eaLnBrk="1" hangingPunct="1">
              <a:spcBef>
                <a:spcPct val="50000"/>
              </a:spcBef>
            </a:pPr>
            <a:endParaRPr lang="en-US"/>
          </a:p>
          <a:p>
            <a:pPr eaLnBrk="1" hangingPunct="1">
              <a:spcBef>
                <a:spcPct val="50000"/>
              </a:spcBef>
            </a:pPr>
            <a:r>
              <a:rPr lang="en-US"/>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Number Placeholder 5"/>
          <p:cNvSpPr>
            <a:spLocks noGrp="1"/>
          </p:cNvSpPr>
          <p:nvPr>
            <p:ph type="sldNum" sz="quarter" idx="12"/>
          </p:nvPr>
        </p:nvSpPr>
        <p:spPr>
          <a:noFill/>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CC73597B-F61C-4878-A79A-0056064513F7}" type="slidenum">
              <a:rPr lang="en-US" sz="1400" smtClean="0">
                <a:solidFill>
                  <a:srgbClr val="000000"/>
                </a:solidFill>
              </a:rPr>
              <a:pPr eaLnBrk="1" hangingPunct="1"/>
              <a:t>2</a:t>
            </a:fld>
            <a:endParaRPr lang="en-US" sz="1400" smtClean="0">
              <a:solidFill>
                <a:srgbClr val="000000"/>
              </a:solidFill>
            </a:endParaRPr>
          </a:p>
        </p:txBody>
      </p:sp>
      <p:sp>
        <p:nvSpPr>
          <p:cNvPr id="43011" name="Text Box 2"/>
          <p:cNvSpPr txBox="1">
            <a:spLocks noChangeArrowheads="1"/>
          </p:cNvSpPr>
          <p:nvPr/>
        </p:nvSpPr>
        <p:spPr bwMode="auto">
          <a:xfrm>
            <a:off x="457200" y="533400"/>
            <a:ext cx="800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endParaRPr lang="en-US">
              <a:solidFill>
                <a:srgbClr val="000000"/>
              </a:solidFill>
            </a:endParaRPr>
          </a:p>
        </p:txBody>
      </p:sp>
      <p:sp>
        <p:nvSpPr>
          <p:cNvPr id="43012" name="Text Box 3"/>
          <p:cNvSpPr txBox="1">
            <a:spLocks noChangeArrowheads="1"/>
          </p:cNvSpPr>
          <p:nvPr/>
        </p:nvSpPr>
        <p:spPr bwMode="auto">
          <a:xfrm>
            <a:off x="533400" y="228600"/>
            <a:ext cx="7391400" cy="530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3600">
                <a:solidFill>
                  <a:srgbClr val="333399"/>
                </a:solidFill>
              </a:rPr>
              <a:t>CSC 320: Proof of the Day</a:t>
            </a:r>
          </a:p>
          <a:p>
            <a:pPr eaLnBrk="1" hangingPunct="1">
              <a:spcBef>
                <a:spcPct val="50000"/>
              </a:spcBef>
            </a:pPr>
            <a:r>
              <a:rPr lang="en-US" sz="3600">
                <a:solidFill>
                  <a:srgbClr val="333399"/>
                </a:solidFill>
              </a:rPr>
              <a:t>Definition: </a:t>
            </a:r>
            <a:r>
              <a:rPr lang="en-US">
                <a:solidFill>
                  <a:srgbClr val="000000"/>
                </a:solidFill>
              </a:rPr>
              <a:t>for functions f and g which map the natural numbers to real values, the function f(n) is in O(g(n)) if there exists constants c </a:t>
            </a:r>
            <a:r>
              <a:rPr lang="en-US" b="1">
                <a:solidFill>
                  <a:srgbClr val="000000"/>
                </a:solidFill>
                <a:sym typeface="Symbol" pitchFamily="18" charset="2"/>
              </a:rPr>
              <a:t></a:t>
            </a:r>
            <a:r>
              <a:rPr lang="en-US">
                <a:solidFill>
                  <a:srgbClr val="000000"/>
                </a:solidFill>
                <a:sym typeface="Symbol" pitchFamily="18" charset="2"/>
              </a:rPr>
              <a:t> 0 </a:t>
            </a:r>
            <a:r>
              <a:rPr lang="en-US">
                <a:solidFill>
                  <a:srgbClr val="000000"/>
                </a:solidFill>
              </a:rPr>
              <a:t>and n</a:t>
            </a:r>
            <a:r>
              <a:rPr lang="en-US" baseline="-25000">
                <a:solidFill>
                  <a:srgbClr val="000000"/>
                </a:solidFill>
              </a:rPr>
              <a:t>o</a:t>
            </a:r>
            <a:r>
              <a:rPr lang="en-US">
                <a:solidFill>
                  <a:srgbClr val="000000"/>
                </a:solidFill>
              </a:rPr>
              <a:t> ≥ 0 such that for all </a:t>
            </a:r>
          </a:p>
          <a:p>
            <a:pPr eaLnBrk="1" hangingPunct="1">
              <a:spcBef>
                <a:spcPct val="50000"/>
              </a:spcBef>
            </a:pPr>
            <a:r>
              <a:rPr lang="en-US">
                <a:solidFill>
                  <a:srgbClr val="000000"/>
                </a:solidFill>
              </a:rPr>
              <a:t>n ≥ n</a:t>
            </a:r>
            <a:r>
              <a:rPr lang="en-US" baseline="-25000">
                <a:solidFill>
                  <a:srgbClr val="000000"/>
                </a:solidFill>
              </a:rPr>
              <a:t>0</a:t>
            </a:r>
            <a:r>
              <a:rPr lang="en-US">
                <a:solidFill>
                  <a:srgbClr val="000000"/>
                </a:solidFill>
              </a:rPr>
              <a:t>,    f(n)   ≤ c </a:t>
            </a:r>
            <a:r>
              <a:rPr lang="ar-SA">
                <a:solidFill>
                  <a:srgbClr val="000000"/>
                </a:solidFill>
                <a:cs typeface="Arial" charset="0"/>
              </a:rPr>
              <a:t>۰</a:t>
            </a:r>
            <a:r>
              <a:rPr lang="en-US">
                <a:solidFill>
                  <a:srgbClr val="000000"/>
                </a:solidFill>
              </a:rPr>
              <a:t>g(n). </a:t>
            </a:r>
          </a:p>
          <a:p>
            <a:pPr eaLnBrk="1" hangingPunct="1">
              <a:spcBef>
                <a:spcPct val="50000"/>
              </a:spcBef>
            </a:pPr>
            <a:r>
              <a:rPr lang="en-US" sz="3200">
                <a:solidFill>
                  <a:srgbClr val="FF0000"/>
                </a:solidFill>
              </a:rPr>
              <a:t>Use this definition to prove that</a:t>
            </a:r>
          </a:p>
          <a:p>
            <a:pPr eaLnBrk="1" hangingPunct="1">
              <a:spcBef>
                <a:spcPct val="50000"/>
              </a:spcBef>
            </a:pPr>
            <a:r>
              <a:rPr lang="en-US" sz="3200">
                <a:solidFill>
                  <a:srgbClr val="FF0000"/>
                </a:solidFill>
              </a:rPr>
              <a:t>3 + 4 n + 5 n</a:t>
            </a:r>
            <a:r>
              <a:rPr lang="en-US" sz="3200" baseline="30000">
                <a:solidFill>
                  <a:srgbClr val="FF0000"/>
                </a:solidFill>
              </a:rPr>
              <a:t>2 </a:t>
            </a:r>
            <a:r>
              <a:rPr lang="en-US" sz="3200">
                <a:solidFill>
                  <a:srgbClr val="FF0000"/>
                </a:solidFill>
              </a:rPr>
              <a:t> + 2 n</a:t>
            </a:r>
            <a:r>
              <a:rPr lang="en-US" sz="3200" baseline="30000">
                <a:solidFill>
                  <a:srgbClr val="FF0000"/>
                </a:solidFill>
              </a:rPr>
              <a:t>3</a:t>
            </a:r>
            <a:r>
              <a:rPr lang="en-US" sz="3200">
                <a:solidFill>
                  <a:srgbClr val="FF0000"/>
                </a:solidFill>
              </a:rPr>
              <a:t>    is in O(n</a:t>
            </a:r>
            <a:r>
              <a:rPr lang="en-US" sz="3200" baseline="30000">
                <a:solidFill>
                  <a:srgbClr val="FF0000"/>
                </a:solidFill>
              </a:rPr>
              <a:t>3</a:t>
            </a:r>
            <a:r>
              <a:rPr lang="en-US" sz="3200">
                <a:solidFill>
                  <a:srgbClr val="FF0000"/>
                </a:solidFill>
              </a:rPr>
              <a:t>).</a:t>
            </a:r>
          </a:p>
          <a:p>
            <a:pPr eaLnBrk="1" hangingPunct="1">
              <a:spcBef>
                <a:spcPct val="50000"/>
              </a:spcBef>
            </a:pPr>
            <a:endParaRPr lang="el-GR" sz="320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5"/>
          <p:cNvSpPr>
            <a:spLocks noGrp="1"/>
          </p:cNvSpPr>
          <p:nvPr>
            <p:ph type="sldNum" sz="quarter" idx="12"/>
          </p:nvPr>
        </p:nvSpPr>
        <p:spPr>
          <a:noFill/>
        </p:spPr>
        <p:txBody>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fld id="{CFFC433D-914D-4B57-B6AC-70CCDDDB9370}" type="slidenum">
              <a:rPr lang="en-US" sz="1400" smtClean="0">
                <a:solidFill>
                  <a:srgbClr val="000000"/>
                </a:solidFill>
              </a:rPr>
              <a:pPr eaLnBrk="1" hangingPunct="1"/>
              <a:t>3</a:t>
            </a:fld>
            <a:endParaRPr lang="en-US" sz="1400" smtClean="0">
              <a:solidFill>
                <a:srgbClr val="000000"/>
              </a:solidFill>
            </a:endParaRPr>
          </a:p>
        </p:txBody>
      </p:sp>
      <p:pic>
        <p:nvPicPr>
          <p:cNvPr id="44035" name="Picture 5" descr="peppermint-mat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312863"/>
            <a:ext cx="7772400"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Text Box 6"/>
          <p:cNvSpPr txBox="1">
            <a:spLocks noChangeArrowheads="1"/>
          </p:cNvSpPr>
          <p:nvPr/>
        </p:nvSpPr>
        <p:spPr bwMode="auto">
          <a:xfrm>
            <a:off x="457200" y="152400"/>
            <a:ext cx="80772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2000">
                <a:solidFill>
                  <a:srgbClr val="000000"/>
                </a:solidFill>
              </a:rPr>
              <a:t>You will learn a lot more if you try the problems and get them wrong than if you do not try. Also, it helps me know where the class is in terms of understanding.</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71D0DA3B-23AD-4FDF-A92D-A4D6E0F74BDC}" type="slidenum">
              <a:rPr lang="en-US" smtClean="0">
                <a:solidFill>
                  <a:srgbClr val="000000"/>
                </a:solidFill>
              </a:rPr>
              <a:pPr>
                <a:defRPr/>
              </a:pPr>
              <a:t>4</a:t>
            </a:fld>
            <a:endParaRPr lang="en-US">
              <a:solidFill>
                <a:srgbClr val="000000"/>
              </a:solidFill>
            </a:endParaRPr>
          </a:p>
        </p:txBody>
      </p:sp>
      <p:sp>
        <p:nvSpPr>
          <p:cNvPr id="45059" name="TextBox 4"/>
          <p:cNvSpPr txBox="1">
            <a:spLocks noChangeArrowheads="1"/>
          </p:cNvSpPr>
          <p:nvPr/>
        </p:nvSpPr>
        <p:spPr bwMode="auto">
          <a:xfrm>
            <a:off x="381000" y="381000"/>
            <a:ext cx="8458200"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r>
              <a:rPr lang="en-US" dirty="0" smtClean="0">
                <a:solidFill>
                  <a:srgbClr val="FF0000"/>
                </a:solidFill>
              </a:rPr>
              <a:t>Announcements</a:t>
            </a:r>
          </a:p>
          <a:p>
            <a:pPr eaLnBrk="1" hangingPunct="1"/>
            <a:endParaRPr lang="en-US" dirty="0" smtClean="0">
              <a:solidFill>
                <a:srgbClr val="000000"/>
              </a:solidFill>
            </a:endParaRPr>
          </a:p>
          <a:p>
            <a:pPr eaLnBrk="1" hangingPunct="1"/>
            <a:r>
              <a:rPr lang="en-US" dirty="0" smtClean="0">
                <a:solidFill>
                  <a:srgbClr val="000000"/>
                </a:solidFill>
              </a:rPr>
              <a:t>If </a:t>
            </a:r>
            <a:r>
              <a:rPr lang="en-US" dirty="0">
                <a:solidFill>
                  <a:srgbClr val="000000"/>
                </a:solidFill>
              </a:rPr>
              <a:t>you are on my </a:t>
            </a:r>
            <a:r>
              <a:rPr lang="en-US" dirty="0" err="1">
                <a:solidFill>
                  <a:srgbClr val="000000"/>
                </a:solidFill>
              </a:rPr>
              <a:t>connex</a:t>
            </a:r>
            <a:r>
              <a:rPr lang="en-US" dirty="0">
                <a:solidFill>
                  <a:srgbClr val="000000"/>
                </a:solidFill>
              </a:rPr>
              <a:t> roster, you should have received an e-mail I sent out </a:t>
            </a:r>
            <a:r>
              <a:rPr lang="en-US" dirty="0" smtClean="0">
                <a:solidFill>
                  <a:srgbClr val="000000"/>
                </a:solidFill>
              </a:rPr>
              <a:t>Thursday </a:t>
            </a:r>
            <a:r>
              <a:rPr lang="en-US" dirty="0">
                <a:solidFill>
                  <a:srgbClr val="000000"/>
                </a:solidFill>
              </a:rPr>
              <a:t>reminding you to bring your schedule to class today. Please make sure you can access </a:t>
            </a:r>
            <a:r>
              <a:rPr lang="en-US" dirty="0" err="1">
                <a:solidFill>
                  <a:srgbClr val="000000"/>
                </a:solidFill>
              </a:rPr>
              <a:t>connex</a:t>
            </a:r>
            <a:r>
              <a:rPr lang="en-US" dirty="0">
                <a:solidFill>
                  <a:srgbClr val="000000"/>
                </a:solidFill>
              </a:rPr>
              <a:t>.</a:t>
            </a:r>
          </a:p>
          <a:p>
            <a:pPr eaLnBrk="1" hangingPunct="1"/>
            <a:endParaRPr lang="en-US" dirty="0">
              <a:solidFill>
                <a:srgbClr val="000000"/>
              </a:solidFill>
            </a:endParaRPr>
          </a:p>
          <a:p>
            <a:pPr eaLnBrk="1" hangingPunct="1"/>
            <a:r>
              <a:rPr lang="en-US" dirty="0">
                <a:solidFill>
                  <a:srgbClr val="000000"/>
                </a:solidFill>
              </a:rPr>
              <a:t>Start work now on assignment #1. Please ask me questions if any of the instructions are not clear to you.</a:t>
            </a:r>
          </a:p>
          <a:p>
            <a:pPr eaLnBrk="1" hangingPunct="1"/>
            <a:endParaRPr lang="en-US" dirty="0">
              <a:solidFill>
                <a:srgbClr val="000000"/>
              </a:solidFill>
            </a:endParaRPr>
          </a:p>
          <a:p>
            <a:pPr eaLnBrk="1" hangingPunct="1"/>
            <a:r>
              <a:rPr lang="en-US" dirty="0">
                <a:solidFill>
                  <a:srgbClr val="000000"/>
                </a:solidFill>
              </a:rPr>
              <a:t>Your first tutorial is this </a:t>
            </a:r>
            <a:r>
              <a:rPr lang="en-US" dirty="0" smtClean="0">
                <a:solidFill>
                  <a:srgbClr val="000000"/>
                </a:solidFill>
              </a:rPr>
              <a:t>Tuesday at 3:30pm.</a:t>
            </a:r>
            <a:endParaRPr lang="en-US" dirty="0">
              <a:solidFill>
                <a:srgbClr val="000000"/>
              </a:solidFill>
            </a:endParaRPr>
          </a:p>
          <a:p>
            <a:pPr eaLnBrk="1" hangingPunct="1"/>
            <a:endParaRPr lang="en-US" dirty="0">
              <a:solidFill>
                <a:srgbClr val="000000"/>
              </a:solidFill>
            </a:endParaRPr>
          </a:p>
          <a:p>
            <a:pPr eaLnBrk="1" hangingPunct="1"/>
            <a:r>
              <a:rPr lang="en-US" dirty="0">
                <a:solidFill>
                  <a:srgbClr val="000000"/>
                </a:solidFill>
              </a:rPr>
              <a:t>Note: you don’t have to wait until the tutorial if you have questions. Ask me or send me e-mail.</a:t>
            </a:r>
            <a:endParaRPr lang="en-CA" dirty="0">
              <a:solidFill>
                <a:srgbClr val="000000"/>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p:cNvSpPr>
            <a:spLocks noGrp="1"/>
          </p:cNvSpPr>
          <p:nvPr>
            <p:ph type="sldNum" sz="quarter" idx="12"/>
          </p:nvPr>
        </p:nvSpPr>
        <p:spPr/>
        <p:txBody>
          <a:bodyPr/>
          <a:lstStyle/>
          <a:p>
            <a:pPr>
              <a:defRPr/>
            </a:pPr>
            <a:fld id="{B95A0079-ABE8-4C01-967E-2A0D2F7022CF}" type="slidenum">
              <a:rPr lang="en-US">
                <a:solidFill>
                  <a:srgbClr val="000000"/>
                </a:solidFill>
              </a:rPr>
              <a:pPr>
                <a:defRPr/>
              </a:pPr>
              <a:t>5</a:t>
            </a:fld>
            <a:endParaRPr lang="en-US">
              <a:solidFill>
                <a:srgbClr val="000000"/>
              </a:solidFill>
            </a:endParaRPr>
          </a:p>
        </p:txBody>
      </p:sp>
      <p:sp>
        <p:nvSpPr>
          <p:cNvPr id="7171" name="Text Box 2"/>
          <p:cNvSpPr txBox="1">
            <a:spLocks noChangeArrowheads="1"/>
          </p:cNvSpPr>
          <p:nvPr/>
        </p:nvSpPr>
        <p:spPr bwMode="auto">
          <a:xfrm>
            <a:off x="413657" y="1981200"/>
            <a:ext cx="8458200" cy="4031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3200" dirty="0">
                <a:solidFill>
                  <a:srgbClr val="000000"/>
                </a:solidFill>
              </a:rPr>
              <a:t>Meaning of notation (translation to code):</a:t>
            </a:r>
          </a:p>
          <a:p>
            <a:pPr eaLnBrk="1" hangingPunct="1">
              <a:spcBef>
                <a:spcPct val="50000"/>
              </a:spcBef>
            </a:pPr>
            <a:r>
              <a:rPr lang="en-US" sz="3200" dirty="0">
                <a:solidFill>
                  <a:srgbClr val="333399"/>
                </a:solidFill>
              </a:rPr>
              <a:t>sum= 0;</a:t>
            </a:r>
          </a:p>
          <a:p>
            <a:pPr eaLnBrk="1" hangingPunct="1">
              <a:spcBef>
                <a:spcPct val="50000"/>
              </a:spcBef>
            </a:pPr>
            <a:r>
              <a:rPr lang="en-US" sz="3200" dirty="0">
                <a:solidFill>
                  <a:srgbClr val="333399"/>
                </a:solidFill>
              </a:rPr>
              <a:t>for (</a:t>
            </a:r>
            <a:r>
              <a:rPr lang="en-US" sz="3200" dirty="0" err="1">
                <a:solidFill>
                  <a:srgbClr val="333399"/>
                </a:solidFill>
              </a:rPr>
              <a:t>i</a:t>
            </a:r>
            <a:r>
              <a:rPr lang="en-US" sz="3200" dirty="0">
                <a:solidFill>
                  <a:srgbClr val="333399"/>
                </a:solidFill>
              </a:rPr>
              <a:t>=c; </a:t>
            </a:r>
            <a:r>
              <a:rPr lang="en-US" sz="3200" dirty="0" err="1">
                <a:solidFill>
                  <a:srgbClr val="333399"/>
                </a:solidFill>
              </a:rPr>
              <a:t>i</a:t>
            </a:r>
            <a:r>
              <a:rPr lang="en-US" sz="3200" dirty="0">
                <a:solidFill>
                  <a:srgbClr val="333399"/>
                </a:solidFill>
              </a:rPr>
              <a:t> ≤ n; </a:t>
            </a:r>
            <a:r>
              <a:rPr lang="en-US" sz="3200" dirty="0" err="1">
                <a:solidFill>
                  <a:srgbClr val="333399"/>
                </a:solidFill>
              </a:rPr>
              <a:t>i</a:t>
            </a:r>
            <a:r>
              <a:rPr lang="en-US" sz="3200" dirty="0">
                <a:solidFill>
                  <a:srgbClr val="333399"/>
                </a:solidFill>
              </a:rPr>
              <a:t>++)</a:t>
            </a:r>
          </a:p>
          <a:p>
            <a:pPr eaLnBrk="1" hangingPunct="1">
              <a:spcBef>
                <a:spcPct val="50000"/>
              </a:spcBef>
            </a:pPr>
            <a:r>
              <a:rPr lang="en-US" sz="3200" dirty="0">
                <a:solidFill>
                  <a:srgbClr val="333399"/>
                </a:solidFill>
              </a:rPr>
              <a:t>       sum= sum + f(</a:t>
            </a:r>
            <a:r>
              <a:rPr lang="en-US" sz="3200" dirty="0" err="1">
                <a:solidFill>
                  <a:srgbClr val="333399"/>
                </a:solidFill>
              </a:rPr>
              <a:t>i</a:t>
            </a:r>
            <a:r>
              <a:rPr lang="en-US" sz="3200" dirty="0">
                <a:solidFill>
                  <a:srgbClr val="333399"/>
                </a:solidFill>
              </a:rPr>
              <a:t>);</a:t>
            </a:r>
          </a:p>
          <a:p>
            <a:pPr eaLnBrk="1" hangingPunct="1">
              <a:spcBef>
                <a:spcPct val="50000"/>
              </a:spcBef>
            </a:pPr>
            <a:r>
              <a:rPr lang="en-US" sz="3200" dirty="0">
                <a:solidFill>
                  <a:srgbClr val="000000"/>
                </a:solidFill>
              </a:rPr>
              <a:t>The value of the expression is </a:t>
            </a:r>
            <a:r>
              <a:rPr lang="en-US" sz="3200" dirty="0">
                <a:solidFill>
                  <a:srgbClr val="333399"/>
                </a:solidFill>
              </a:rPr>
              <a:t>sum</a:t>
            </a:r>
            <a:r>
              <a:rPr lang="en-US" sz="3200" dirty="0">
                <a:solidFill>
                  <a:srgbClr val="000000"/>
                </a:solidFill>
              </a:rPr>
              <a:t> at the termination of this loop.</a:t>
            </a:r>
          </a:p>
        </p:txBody>
      </p:sp>
      <mc:AlternateContent xmlns:mc="http://schemas.openxmlformats.org/markup-compatibility/2006" xmlns:a14="http://schemas.microsoft.com/office/drawing/2010/main">
        <mc:Choice Requires="a14">
          <p:sp>
            <p:nvSpPr>
              <p:cNvPr id="6" name="TextBox 5"/>
              <p:cNvSpPr txBox="1"/>
              <p:nvPr/>
            </p:nvSpPr>
            <p:spPr>
              <a:xfrm>
                <a:off x="3048000" y="152400"/>
                <a:ext cx="2362200" cy="2615909"/>
              </a:xfrm>
              <a:prstGeom prst="rect">
                <a:avLst/>
              </a:prstGeom>
              <a:noFill/>
            </p:spPr>
            <p:txBody>
              <a:bodyPr wrap="square" rtlCol="0">
                <a:spAutoFit/>
              </a:bodyPr>
              <a:lstStyle/>
              <a:p>
                <a:r>
                  <a:rPr lang="pt-BR" dirty="0">
                    <a:solidFill>
                      <a:srgbClr val="000000"/>
                    </a:solidFill>
                  </a:rPr>
                  <a:t> </a:t>
                </a:r>
              </a:p>
              <a:p>
                <a:pPr/>
                <a14:m>
                  <m:oMathPara xmlns:m="http://schemas.openxmlformats.org/officeDocument/2006/math">
                    <m:oMathParaPr>
                      <m:jc m:val="centerGroup"/>
                    </m:oMathParaPr>
                    <m:oMath xmlns:m="http://schemas.openxmlformats.org/officeDocument/2006/math">
                      <m:nary>
                        <m:naryPr>
                          <m:chr m:val="∑"/>
                          <m:ctrlPr>
                            <a:rPr lang="pt-BR" i="1">
                              <a:solidFill>
                                <a:srgbClr val="000000"/>
                              </a:solidFill>
                              <a:latin typeface="Cambria Math"/>
                            </a:rPr>
                          </m:ctrlPr>
                        </m:naryPr>
                        <m:sub>
                          <m:r>
                            <m:rPr>
                              <m:brk m:alnAt="23"/>
                            </m:rPr>
                            <a:rPr lang="en-CA" i="1">
                              <a:solidFill>
                                <a:srgbClr val="000000"/>
                              </a:solidFill>
                              <a:latin typeface="Cambria Math"/>
                            </a:rPr>
                            <m:t>𝑖</m:t>
                          </m:r>
                          <m:r>
                            <a:rPr lang="pt-BR" i="1">
                              <a:solidFill>
                                <a:srgbClr val="000000"/>
                              </a:solidFill>
                              <a:latin typeface="Cambria Math"/>
                            </a:rPr>
                            <m:t>=</m:t>
                          </m:r>
                          <m:r>
                            <a:rPr lang="en-CA" i="1">
                              <a:solidFill>
                                <a:srgbClr val="000000"/>
                              </a:solidFill>
                              <a:latin typeface="Cambria Math"/>
                            </a:rPr>
                            <m:t>𝑐</m:t>
                          </m:r>
                        </m:sub>
                        <m:sup>
                          <m:r>
                            <a:rPr lang="en-CA" i="1">
                              <a:solidFill>
                                <a:srgbClr val="000000"/>
                              </a:solidFill>
                              <a:latin typeface="Cambria Math"/>
                            </a:rPr>
                            <m:t>𝑛</m:t>
                          </m:r>
                        </m:sup>
                        <m:e>
                          <m:r>
                            <a:rPr lang="en-CA" i="1">
                              <a:solidFill>
                                <a:srgbClr val="000000"/>
                              </a:solidFill>
                              <a:latin typeface="Cambria Math"/>
                            </a:rPr>
                            <m:t>𝑓</m:t>
                          </m:r>
                          <m:r>
                            <a:rPr lang="en-CA" i="1">
                              <a:solidFill>
                                <a:srgbClr val="000000"/>
                              </a:solidFill>
                              <a:latin typeface="Cambria Math"/>
                            </a:rPr>
                            <m:t>(</m:t>
                          </m:r>
                          <m:r>
                            <a:rPr lang="en-CA" i="1">
                              <a:solidFill>
                                <a:srgbClr val="000000"/>
                              </a:solidFill>
                              <a:latin typeface="Cambria Math"/>
                            </a:rPr>
                            <m:t>𝑖</m:t>
                          </m:r>
                          <m:r>
                            <a:rPr lang="en-CA" i="1">
                              <a:solidFill>
                                <a:srgbClr val="000000"/>
                              </a:solidFill>
                              <a:latin typeface="Cambria Math"/>
                            </a:rPr>
                            <m:t>)</m:t>
                          </m:r>
                        </m:e>
                      </m:nary>
                    </m:oMath>
                  </m:oMathPara>
                </a14:m>
                <a:endParaRPr lang="en-CA" dirty="0">
                  <a:solidFill>
                    <a:srgbClr val="000000"/>
                  </a:solidFill>
                </a:endParaRPr>
              </a:p>
              <a:p>
                <a:endParaRPr lang="en-CA" dirty="0">
                  <a:solidFill>
                    <a:srgbClr val="000000"/>
                  </a:solidFill>
                </a:endParaRPr>
              </a:p>
              <a:p>
                <a:endParaRPr lang="en-CA" dirty="0">
                  <a:solidFill>
                    <a:srgbClr val="000000"/>
                  </a:solidFill>
                </a:endParaRPr>
              </a:p>
              <a:p>
                <a:endParaRPr lang="en-CA" dirty="0">
                  <a:solidFill>
                    <a:srgbClr val="00000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3048000" y="152400"/>
                <a:ext cx="2362200" cy="2615909"/>
              </a:xfrm>
              <a:prstGeom prst="rect">
                <a:avLst/>
              </a:prstGeom>
              <a:blipFill rotWithShape="1">
                <a:blip r:embed="rId2"/>
                <a:stretch>
                  <a:fillRect/>
                </a:stretch>
              </a:blipFill>
            </p:spPr>
            <p:txBody>
              <a:bodyPr/>
              <a:lstStyle/>
              <a:p>
                <a:r>
                  <a:rPr lang="en-CA">
                    <a:noFill/>
                  </a:rPr>
                  <a:t> </a:t>
                </a:r>
              </a:p>
            </p:txBody>
          </p:sp>
        </mc:Fallback>
      </mc:AlternateContent>
    </p:spTree>
    <p:extLst>
      <p:ext uri="{BB962C8B-B14F-4D97-AF65-F5344CB8AC3E}">
        <p14:creationId xmlns:p14="http://schemas.microsoft.com/office/powerpoint/2010/main" val="84989447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132914F8-875C-4EE7-A88B-3B423BECB400}" type="slidenum">
              <a:rPr lang="en-US" smtClean="0">
                <a:solidFill>
                  <a:srgbClr val="000000"/>
                </a:solidFill>
              </a:rPr>
              <a:pPr>
                <a:defRPr/>
              </a:pPr>
              <a:t>6</a:t>
            </a:fld>
            <a:endParaRPr lang="en-US">
              <a:solidFill>
                <a:srgbClr val="000000"/>
              </a:solidFill>
            </a:endParaRPr>
          </a:p>
        </p:txBody>
      </p:sp>
      <p:sp>
        <p:nvSpPr>
          <p:cNvPr id="5" name="TextBox 4"/>
          <p:cNvSpPr txBox="1"/>
          <p:nvPr/>
        </p:nvSpPr>
        <p:spPr>
          <a:xfrm>
            <a:off x="381000" y="228600"/>
            <a:ext cx="8534400" cy="1938992"/>
          </a:xfrm>
          <a:prstGeom prst="rect">
            <a:avLst/>
          </a:prstGeom>
          <a:noFill/>
        </p:spPr>
        <p:txBody>
          <a:bodyPr wrap="square" rtlCol="0">
            <a:spAutoFit/>
          </a:bodyPr>
          <a:lstStyle/>
          <a:p>
            <a:r>
              <a:rPr lang="en-CA" dirty="0">
                <a:solidFill>
                  <a:srgbClr val="000000"/>
                </a:solidFill>
              </a:rPr>
              <a:t>Some students did not include limits and others omitted the name of the summation variable on the summations. This means that what you wrote is not properly defined. </a:t>
            </a:r>
          </a:p>
          <a:p>
            <a:endParaRPr lang="en-CA" dirty="0">
              <a:solidFill>
                <a:srgbClr val="000000"/>
              </a:solidFill>
            </a:endParaRPr>
          </a:p>
          <a:p>
            <a:r>
              <a:rPr lang="en-CA" dirty="0">
                <a:solidFill>
                  <a:srgbClr val="000000"/>
                </a:solidFill>
              </a:rPr>
              <a:t>  </a:t>
            </a:r>
          </a:p>
        </p:txBody>
      </p:sp>
      <mc:AlternateContent xmlns:mc="http://schemas.openxmlformats.org/markup-compatibility/2006" xmlns:a14="http://schemas.microsoft.com/office/drawing/2010/main">
        <mc:Choice Requires="a14">
          <p:sp>
            <p:nvSpPr>
              <p:cNvPr id="6" name="TextBox 5"/>
              <p:cNvSpPr txBox="1"/>
              <p:nvPr/>
            </p:nvSpPr>
            <p:spPr>
              <a:xfrm>
                <a:off x="413657" y="1809146"/>
                <a:ext cx="2362200" cy="2615909"/>
              </a:xfrm>
              <a:prstGeom prst="rect">
                <a:avLst/>
              </a:prstGeom>
              <a:noFill/>
            </p:spPr>
            <p:txBody>
              <a:bodyPr wrap="square" rtlCol="0">
                <a:spAutoFit/>
              </a:bodyPr>
              <a:lstStyle/>
              <a:p>
                <a:r>
                  <a:rPr lang="pt-BR" dirty="0">
                    <a:solidFill>
                      <a:srgbClr val="000000"/>
                    </a:solidFill>
                  </a:rPr>
                  <a:t>(a) </a:t>
                </a:r>
              </a:p>
              <a:p>
                <a:pPr/>
                <a14:m>
                  <m:oMathPara xmlns:m="http://schemas.openxmlformats.org/officeDocument/2006/math">
                    <m:oMathParaPr>
                      <m:jc m:val="centerGroup"/>
                    </m:oMathParaPr>
                    <m:oMath xmlns:m="http://schemas.openxmlformats.org/officeDocument/2006/math">
                      <m:nary>
                        <m:naryPr>
                          <m:chr m:val="∑"/>
                          <m:ctrlPr>
                            <a:rPr lang="pt-BR" i="1">
                              <a:solidFill>
                                <a:srgbClr val="000000"/>
                              </a:solidFill>
                              <a:latin typeface="Cambria Math"/>
                            </a:rPr>
                          </m:ctrlPr>
                        </m:naryPr>
                        <m:sub>
                          <m:r>
                            <m:rPr>
                              <m:brk m:alnAt="23"/>
                            </m:rPr>
                            <a:rPr lang="en-CA" i="1">
                              <a:solidFill>
                                <a:srgbClr val="000000"/>
                              </a:solidFill>
                              <a:latin typeface="Cambria Math"/>
                            </a:rPr>
                            <m:t>𝑖</m:t>
                          </m:r>
                          <m:r>
                            <a:rPr lang="pt-BR" i="1">
                              <a:solidFill>
                                <a:srgbClr val="000000"/>
                              </a:solidFill>
                              <a:latin typeface="Cambria Math"/>
                            </a:rPr>
                            <m:t>=</m:t>
                          </m:r>
                          <m:r>
                            <a:rPr lang="pt-BR" i="1">
                              <a:solidFill>
                                <a:srgbClr val="000000"/>
                              </a:solidFill>
                              <a:latin typeface="Cambria Math"/>
                            </a:rPr>
                            <m:t>0</m:t>
                          </m:r>
                        </m:sub>
                        <m:sup>
                          <m:r>
                            <a:rPr lang="en-CA" i="1">
                              <a:solidFill>
                                <a:srgbClr val="000000"/>
                              </a:solidFill>
                              <a:latin typeface="Cambria Math"/>
                            </a:rPr>
                            <m:t>𝑘</m:t>
                          </m:r>
                        </m:sup>
                        <m:e>
                          <m:sSup>
                            <m:sSupPr>
                              <m:ctrlPr>
                                <a:rPr lang="pt-BR" i="1">
                                  <a:solidFill>
                                    <a:srgbClr val="000000"/>
                                  </a:solidFill>
                                  <a:latin typeface="Cambria Math"/>
                                </a:rPr>
                              </m:ctrlPr>
                            </m:sSupPr>
                            <m:e>
                              <m:r>
                                <a:rPr lang="en-CA" i="1">
                                  <a:solidFill>
                                    <a:srgbClr val="000000"/>
                                  </a:solidFill>
                                  <a:latin typeface="Cambria Math"/>
                                </a:rPr>
                                <m:t>2</m:t>
                              </m:r>
                            </m:e>
                            <m:sup>
                              <m:r>
                                <a:rPr lang="en-CA" i="1">
                                  <a:solidFill>
                                    <a:srgbClr val="000000"/>
                                  </a:solidFill>
                                  <a:latin typeface="Cambria Math"/>
                                </a:rPr>
                                <m:t>𝑖</m:t>
                              </m:r>
                            </m:sup>
                          </m:sSup>
                        </m:e>
                      </m:nary>
                    </m:oMath>
                  </m:oMathPara>
                </a14:m>
                <a:endParaRPr lang="en-CA" dirty="0">
                  <a:solidFill>
                    <a:srgbClr val="000000"/>
                  </a:solidFill>
                </a:endParaRPr>
              </a:p>
              <a:p>
                <a:endParaRPr lang="en-CA" dirty="0">
                  <a:solidFill>
                    <a:srgbClr val="000000"/>
                  </a:solidFill>
                </a:endParaRPr>
              </a:p>
              <a:p>
                <a:endParaRPr lang="en-CA" dirty="0">
                  <a:solidFill>
                    <a:srgbClr val="000000"/>
                  </a:solidFill>
                </a:endParaRPr>
              </a:p>
              <a:p>
                <a:endParaRPr lang="en-CA" dirty="0">
                  <a:solidFill>
                    <a:srgbClr val="000000"/>
                  </a:solidFill>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413657" y="1809146"/>
                <a:ext cx="2362200" cy="2615909"/>
              </a:xfrm>
              <a:prstGeom prst="rect">
                <a:avLst/>
              </a:prstGeom>
              <a:blipFill rotWithShape="1">
                <a:blip r:embed="rId2"/>
                <a:stretch>
                  <a:fillRect l="-4134" t="-1865"/>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8" name="TextBox 7"/>
              <p:cNvSpPr txBox="1"/>
              <p:nvPr/>
            </p:nvSpPr>
            <p:spPr>
              <a:xfrm>
                <a:off x="4822371" y="3886200"/>
                <a:ext cx="2362200" cy="2657394"/>
              </a:xfrm>
              <a:prstGeom prst="rect">
                <a:avLst/>
              </a:prstGeom>
              <a:noFill/>
            </p:spPr>
            <p:txBody>
              <a:bodyPr wrap="square" rtlCol="0">
                <a:spAutoFit/>
              </a:bodyPr>
              <a:lstStyle/>
              <a:p>
                <a:r>
                  <a:rPr lang="pt-BR" dirty="0">
                    <a:solidFill>
                      <a:srgbClr val="000000"/>
                    </a:solidFill>
                  </a:rPr>
                  <a:t>(d) </a:t>
                </a:r>
              </a:p>
              <a:p>
                <a:pPr/>
                <a14:m>
                  <m:oMathPara xmlns:m="http://schemas.openxmlformats.org/officeDocument/2006/math">
                    <m:oMathParaPr>
                      <m:jc m:val="centerGroup"/>
                    </m:oMathParaPr>
                    <m:oMath xmlns:m="http://schemas.openxmlformats.org/officeDocument/2006/math">
                      <m:nary>
                        <m:naryPr>
                          <m:chr m:val="∑"/>
                          <m:ctrlPr>
                            <a:rPr lang="pt-BR" i="1">
                              <a:solidFill>
                                <a:srgbClr val="000000"/>
                              </a:solidFill>
                              <a:latin typeface="Cambria Math"/>
                            </a:rPr>
                          </m:ctrlPr>
                        </m:naryPr>
                        <m:sub>
                          <m:r>
                            <m:rPr>
                              <m:brk m:alnAt="23"/>
                            </m:rPr>
                            <a:rPr lang="en-CA" i="1">
                              <a:solidFill>
                                <a:srgbClr val="000000"/>
                              </a:solidFill>
                              <a:latin typeface="Cambria Math"/>
                            </a:rPr>
                            <m:t>𝑗</m:t>
                          </m:r>
                          <m:r>
                            <a:rPr lang="pt-BR" i="1">
                              <a:solidFill>
                                <a:srgbClr val="000000"/>
                              </a:solidFill>
                              <a:latin typeface="Cambria Math"/>
                            </a:rPr>
                            <m:t>=</m:t>
                          </m:r>
                          <m:r>
                            <a:rPr lang="pt-BR" i="1">
                              <a:solidFill>
                                <a:srgbClr val="000000"/>
                              </a:solidFill>
                              <a:latin typeface="Cambria Math"/>
                            </a:rPr>
                            <m:t>0</m:t>
                          </m:r>
                        </m:sub>
                        <m:sup>
                          <m:r>
                            <a:rPr lang="en-CA" i="1">
                              <a:solidFill>
                                <a:srgbClr val="000000"/>
                              </a:solidFill>
                              <a:latin typeface="Cambria Math"/>
                            </a:rPr>
                            <m:t>𝑘</m:t>
                          </m:r>
                          <m:r>
                            <a:rPr lang="en-CA" i="1">
                              <a:solidFill>
                                <a:srgbClr val="000000"/>
                              </a:solidFill>
                              <a:latin typeface="Cambria Math"/>
                            </a:rPr>
                            <m:t>+</m:t>
                          </m:r>
                          <m:r>
                            <a:rPr lang="en-CA" i="1">
                              <a:solidFill>
                                <a:srgbClr val="000000"/>
                              </a:solidFill>
                              <a:latin typeface="Cambria Math"/>
                            </a:rPr>
                            <m:t>1</m:t>
                          </m:r>
                        </m:sup>
                        <m:e>
                          <m:sSup>
                            <m:sSupPr>
                              <m:ctrlPr>
                                <a:rPr lang="pt-BR" i="1">
                                  <a:solidFill>
                                    <a:srgbClr val="000000"/>
                                  </a:solidFill>
                                  <a:latin typeface="Cambria Math"/>
                                </a:rPr>
                              </m:ctrlPr>
                            </m:sSupPr>
                            <m:e>
                              <m:r>
                                <a:rPr lang="en-CA" i="1">
                                  <a:solidFill>
                                    <a:srgbClr val="000000"/>
                                  </a:solidFill>
                                  <a:latin typeface="Cambria Math"/>
                                </a:rPr>
                                <m:t>2</m:t>
                              </m:r>
                            </m:e>
                            <m:sup>
                              <m:r>
                                <a:rPr lang="en-CA" i="1">
                                  <a:solidFill>
                                    <a:srgbClr val="000000"/>
                                  </a:solidFill>
                                  <a:latin typeface="Cambria Math"/>
                                </a:rPr>
                                <m:t>𝑖</m:t>
                              </m:r>
                            </m:sup>
                          </m:sSup>
                        </m:e>
                      </m:nary>
                    </m:oMath>
                  </m:oMathPara>
                </a14:m>
                <a:endParaRPr lang="en-CA" dirty="0">
                  <a:solidFill>
                    <a:srgbClr val="000000"/>
                  </a:solidFill>
                </a:endParaRPr>
              </a:p>
              <a:p>
                <a:endParaRPr lang="en-CA" dirty="0">
                  <a:solidFill>
                    <a:srgbClr val="000000"/>
                  </a:solidFill>
                </a:endParaRPr>
              </a:p>
              <a:p>
                <a:endParaRPr lang="en-CA" dirty="0">
                  <a:solidFill>
                    <a:srgbClr val="000000"/>
                  </a:solidFill>
                </a:endParaRPr>
              </a:p>
              <a:p>
                <a:endParaRPr lang="en-CA" dirty="0">
                  <a:solidFill>
                    <a:srgbClr val="000000"/>
                  </a:solidFill>
                </a:endParaRPr>
              </a:p>
            </p:txBody>
          </p:sp>
        </mc:Choice>
        <mc:Fallback xmlns="">
          <p:sp>
            <p:nvSpPr>
              <p:cNvPr id="8" name="TextBox 7"/>
              <p:cNvSpPr txBox="1">
                <a:spLocks noRot="1" noChangeAspect="1" noMove="1" noResize="1" noEditPoints="1" noAdjustHandles="1" noChangeArrowheads="1" noChangeShapeType="1" noTextEdit="1"/>
              </p:cNvSpPr>
              <p:nvPr/>
            </p:nvSpPr>
            <p:spPr>
              <a:xfrm>
                <a:off x="4822371" y="3886200"/>
                <a:ext cx="2362200" cy="2657394"/>
              </a:xfrm>
              <a:prstGeom prst="rect">
                <a:avLst/>
              </a:prstGeom>
              <a:blipFill rotWithShape="1">
                <a:blip r:embed="rId3"/>
                <a:stretch>
                  <a:fillRect l="-3866" t="-1839"/>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381000" y="4038600"/>
                <a:ext cx="2362200" cy="2615909"/>
              </a:xfrm>
              <a:prstGeom prst="rect">
                <a:avLst/>
              </a:prstGeom>
              <a:noFill/>
            </p:spPr>
            <p:txBody>
              <a:bodyPr wrap="square" rtlCol="0">
                <a:spAutoFit/>
              </a:bodyPr>
              <a:lstStyle/>
              <a:p>
                <a:r>
                  <a:rPr lang="pt-BR" dirty="0">
                    <a:solidFill>
                      <a:srgbClr val="000000"/>
                    </a:solidFill>
                  </a:rPr>
                  <a:t>(b) </a:t>
                </a:r>
              </a:p>
              <a:p>
                <a:pPr/>
                <a14:m>
                  <m:oMathPara xmlns:m="http://schemas.openxmlformats.org/officeDocument/2006/math">
                    <m:oMathParaPr>
                      <m:jc m:val="centerGroup"/>
                    </m:oMathParaPr>
                    <m:oMath xmlns:m="http://schemas.openxmlformats.org/officeDocument/2006/math">
                      <m:nary>
                        <m:naryPr>
                          <m:chr m:val="∑"/>
                          <m:ctrlPr>
                            <a:rPr lang="pt-BR" i="1">
                              <a:solidFill>
                                <a:srgbClr val="000000"/>
                              </a:solidFill>
                              <a:latin typeface="Cambria Math"/>
                            </a:rPr>
                          </m:ctrlPr>
                        </m:naryPr>
                        <m:sub>
                          <m:r>
                            <m:rPr>
                              <m:brk m:alnAt="23"/>
                            </m:rPr>
                            <a:rPr lang="en-CA" i="1">
                              <a:solidFill>
                                <a:srgbClr val="000000"/>
                              </a:solidFill>
                              <a:latin typeface="Cambria Math"/>
                            </a:rPr>
                            <m:t>𝑖</m:t>
                          </m:r>
                          <m:r>
                            <a:rPr lang="pt-BR" i="1">
                              <a:solidFill>
                                <a:srgbClr val="000000"/>
                              </a:solidFill>
                              <a:latin typeface="Cambria Math"/>
                            </a:rPr>
                            <m:t>=</m:t>
                          </m:r>
                          <m:r>
                            <a:rPr lang="pt-BR" i="1">
                              <a:solidFill>
                                <a:srgbClr val="000000"/>
                              </a:solidFill>
                              <a:latin typeface="Cambria Math"/>
                            </a:rPr>
                            <m:t>0</m:t>
                          </m:r>
                        </m:sub>
                        <m:sup>
                          <m:r>
                            <a:rPr lang="en-CA" i="1">
                              <a:solidFill>
                                <a:srgbClr val="000000"/>
                              </a:solidFill>
                              <a:latin typeface="Cambria Math"/>
                            </a:rPr>
                            <m:t>𝑘</m:t>
                          </m:r>
                          <m:r>
                            <a:rPr lang="en-CA" i="1">
                              <a:solidFill>
                                <a:srgbClr val="000000"/>
                              </a:solidFill>
                              <a:latin typeface="Cambria Math"/>
                            </a:rPr>
                            <m:t>+</m:t>
                          </m:r>
                          <m:r>
                            <a:rPr lang="en-CA" i="1">
                              <a:solidFill>
                                <a:srgbClr val="000000"/>
                              </a:solidFill>
                              <a:latin typeface="Cambria Math"/>
                            </a:rPr>
                            <m:t>1</m:t>
                          </m:r>
                        </m:sup>
                        <m:e>
                          <m:sSup>
                            <m:sSupPr>
                              <m:ctrlPr>
                                <a:rPr lang="pt-BR" i="1">
                                  <a:solidFill>
                                    <a:srgbClr val="000000"/>
                                  </a:solidFill>
                                  <a:latin typeface="Cambria Math"/>
                                </a:rPr>
                              </m:ctrlPr>
                            </m:sSupPr>
                            <m:e>
                              <m:r>
                                <a:rPr lang="en-CA" i="1">
                                  <a:solidFill>
                                    <a:srgbClr val="000000"/>
                                  </a:solidFill>
                                  <a:latin typeface="Cambria Math"/>
                                </a:rPr>
                                <m:t>2</m:t>
                              </m:r>
                            </m:e>
                            <m:sup>
                              <m:r>
                                <a:rPr lang="en-CA" i="1">
                                  <a:solidFill>
                                    <a:srgbClr val="000000"/>
                                  </a:solidFill>
                                  <a:latin typeface="Cambria Math"/>
                                </a:rPr>
                                <m:t>𝑖</m:t>
                              </m:r>
                            </m:sup>
                          </m:sSup>
                        </m:e>
                      </m:nary>
                    </m:oMath>
                  </m:oMathPara>
                </a14:m>
                <a:endParaRPr lang="en-CA" dirty="0">
                  <a:solidFill>
                    <a:srgbClr val="000000"/>
                  </a:solidFill>
                </a:endParaRPr>
              </a:p>
              <a:p>
                <a:endParaRPr lang="en-CA" dirty="0">
                  <a:solidFill>
                    <a:srgbClr val="000000"/>
                  </a:solidFill>
                </a:endParaRPr>
              </a:p>
              <a:p>
                <a:endParaRPr lang="en-CA" dirty="0">
                  <a:solidFill>
                    <a:srgbClr val="000000"/>
                  </a:solidFill>
                </a:endParaRPr>
              </a:p>
              <a:p>
                <a:endParaRPr lang="en-CA" dirty="0">
                  <a:solidFill>
                    <a:srgbClr val="000000"/>
                  </a:solidFill>
                </a:endParaRPr>
              </a:p>
            </p:txBody>
          </p:sp>
        </mc:Choice>
        <mc:Fallback xmlns="">
          <p:sp>
            <p:nvSpPr>
              <p:cNvPr id="9" name="TextBox 8"/>
              <p:cNvSpPr txBox="1">
                <a:spLocks noRot="1" noChangeAspect="1" noMove="1" noResize="1" noEditPoints="1" noAdjustHandles="1" noChangeArrowheads="1" noChangeShapeType="1" noTextEdit="1"/>
              </p:cNvSpPr>
              <p:nvPr/>
            </p:nvSpPr>
            <p:spPr>
              <a:xfrm>
                <a:off x="381000" y="4038600"/>
                <a:ext cx="2362200" cy="2615909"/>
              </a:xfrm>
              <a:prstGeom prst="rect">
                <a:avLst/>
              </a:prstGeom>
              <a:blipFill rotWithShape="1">
                <a:blip r:embed="rId4"/>
                <a:stretch>
                  <a:fillRect l="-4134" t="-1865"/>
                </a:stretch>
              </a:blipFill>
            </p:spPr>
            <p:txBody>
              <a:bodyPr/>
              <a:lstStyle/>
              <a:p>
                <a:r>
                  <a:rPr lang="en-CA">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4991100" y="1686006"/>
                <a:ext cx="2362200" cy="2615909"/>
              </a:xfrm>
              <a:prstGeom prst="rect">
                <a:avLst/>
              </a:prstGeom>
              <a:noFill/>
            </p:spPr>
            <p:txBody>
              <a:bodyPr wrap="square" rtlCol="0">
                <a:spAutoFit/>
              </a:bodyPr>
              <a:lstStyle/>
              <a:p>
                <a:r>
                  <a:rPr lang="pt-BR" dirty="0">
                    <a:solidFill>
                      <a:srgbClr val="000000"/>
                    </a:solidFill>
                  </a:rPr>
                  <a:t>(c)</a:t>
                </a:r>
              </a:p>
              <a:p>
                <a:pPr/>
                <a14:m>
                  <m:oMathPara xmlns:m="http://schemas.openxmlformats.org/officeDocument/2006/math">
                    <m:oMathParaPr>
                      <m:jc m:val="centerGroup"/>
                    </m:oMathParaPr>
                    <m:oMath xmlns:m="http://schemas.openxmlformats.org/officeDocument/2006/math">
                      <m:nary>
                        <m:naryPr>
                          <m:chr m:val="∑"/>
                          <m:ctrlPr>
                            <a:rPr lang="pt-BR" i="1">
                              <a:solidFill>
                                <a:srgbClr val="000000"/>
                              </a:solidFill>
                              <a:latin typeface="Cambria Math"/>
                            </a:rPr>
                          </m:ctrlPr>
                        </m:naryPr>
                        <m:sub>
                          <m:r>
                            <m:rPr>
                              <m:brk m:alnAt="23"/>
                            </m:rPr>
                            <a:rPr lang="en-CA" i="1">
                              <a:solidFill>
                                <a:srgbClr val="000000"/>
                              </a:solidFill>
                              <a:latin typeface="Cambria Math"/>
                            </a:rPr>
                            <m:t>𝑖</m:t>
                          </m:r>
                          <m:r>
                            <a:rPr lang="pt-BR" i="1">
                              <a:solidFill>
                                <a:srgbClr val="000000"/>
                              </a:solidFill>
                              <a:latin typeface="Cambria Math"/>
                            </a:rPr>
                            <m:t>=</m:t>
                          </m:r>
                          <m:r>
                            <a:rPr lang="pt-BR" i="1">
                              <a:solidFill>
                                <a:srgbClr val="000000"/>
                              </a:solidFill>
                              <a:latin typeface="Cambria Math"/>
                            </a:rPr>
                            <m:t>0</m:t>
                          </m:r>
                        </m:sub>
                        <m:sup>
                          <m:r>
                            <a:rPr lang="en-CA" i="1">
                              <a:solidFill>
                                <a:srgbClr val="000000"/>
                              </a:solidFill>
                              <a:latin typeface="Cambria Math"/>
                            </a:rPr>
                            <m:t>𝑘</m:t>
                          </m:r>
                        </m:sup>
                        <m:e>
                          <m:sSup>
                            <m:sSupPr>
                              <m:ctrlPr>
                                <a:rPr lang="pt-BR" i="1">
                                  <a:solidFill>
                                    <a:srgbClr val="000000"/>
                                  </a:solidFill>
                                  <a:latin typeface="Cambria Math"/>
                                </a:rPr>
                              </m:ctrlPr>
                            </m:sSupPr>
                            <m:e>
                              <m:r>
                                <a:rPr lang="en-CA" i="1">
                                  <a:solidFill>
                                    <a:srgbClr val="000000"/>
                                  </a:solidFill>
                                  <a:latin typeface="Cambria Math"/>
                                </a:rPr>
                                <m:t>2</m:t>
                              </m:r>
                            </m:e>
                            <m:sup>
                              <m:r>
                                <a:rPr lang="en-CA" i="1">
                                  <a:solidFill>
                                    <a:srgbClr val="000000"/>
                                  </a:solidFill>
                                  <a:latin typeface="Cambria Math"/>
                                </a:rPr>
                                <m:t>𝑖</m:t>
                              </m:r>
                              <m:r>
                                <a:rPr lang="en-CA" i="1">
                                  <a:solidFill>
                                    <a:srgbClr val="000000"/>
                                  </a:solidFill>
                                  <a:latin typeface="Cambria Math"/>
                                </a:rPr>
                                <m:t>+</m:t>
                              </m:r>
                              <m:r>
                                <a:rPr lang="en-CA" i="1">
                                  <a:solidFill>
                                    <a:srgbClr val="000000"/>
                                  </a:solidFill>
                                  <a:latin typeface="Cambria Math"/>
                                </a:rPr>
                                <m:t>1</m:t>
                              </m:r>
                            </m:sup>
                          </m:sSup>
                        </m:e>
                      </m:nary>
                    </m:oMath>
                  </m:oMathPara>
                </a14:m>
                <a:endParaRPr lang="en-CA" dirty="0">
                  <a:solidFill>
                    <a:srgbClr val="000000"/>
                  </a:solidFill>
                </a:endParaRPr>
              </a:p>
              <a:p>
                <a:endParaRPr lang="en-CA" dirty="0">
                  <a:solidFill>
                    <a:srgbClr val="000000"/>
                  </a:solidFill>
                </a:endParaRPr>
              </a:p>
              <a:p>
                <a:endParaRPr lang="en-CA" dirty="0">
                  <a:solidFill>
                    <a:srgbClr val="000000"/>
                  </a:solidFill>
                </a:endParaRPr>
              </a:p>
              <a:p>
                <a:endParaRPr lang="en-CA" dirty="0">
                  <a:solidFill>
                    <a:srgbClr val="000000"/>
                  </a:solidFill>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4991100" y="1686006"/>
                <a:ext cx="2362200" cy="2615909"/>
              </a:xfrm>
              <a:prstGeom prst="rect">
                <a:avLst/>
              </a:prstGeom>
              <a:blipFill rotWithShape="1">
                <a:blip r:embed="rId5"/>
                <a:stretch>
                  <a:fillRect l="-4134" t="-1865"/>
                </a:stretch>
              </a:blipFill>
            </p:spPr>
            <p:txBody>
              <a:bodyPr/>
              <a:lstStyle/>
              <a:p>
                <a:r>
                  <a:rPr lang="en-CA">
                    <a:noFill/>
                  </a:rPr>
                  <a:t> </a:t>
                </a:r>
              </a:p>
            </p:txBody>
          </p:sp>
        </mc:Fallback>
      </mc:AlternateContent>
    </p:spTree>
    <p:extLst>
      <p:ext uri="{BB962C8B-B14F-4D97-AF65-F5344CB8AC3E}">
        <p14:creationId xmlns:p14="http://schemas.microsoft.com/office/powerpoint/2010/main" val="3566214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5"/>
          <p:cNvSpPr>
            <a:spLocks noGrp="1"/>
          </p:cNvSpPr>
          <p:nvPr>
            <p:ph type="sldNum" sz="quarter" idx="12"/>
          </p:nvPr>
        </p:nvSpPr>
        <p:spPr/>
        <p:txBody>
          <a:bodyPr/>
          <a:lstStyle/>
          <a:p>
            <a:pPr>
              <a:defRPr/>
            </a:pPr>
            <a:fld id="{61812675-E9D9-4680-9CA4-340439545C43}" type="slidenum">
              <a:rPr lang="en-US"/>
              <a:pPr>
                <a:defRPr/>
              </a:pPr>
              <a:t>7</a:t>
            </a:fld>
            <a:endParaRPr lang="en-US"/>
          </a:p>
        </p:txBody>
      </p:sp>
      <p:pic>
        <p:nvPicPr>
          <p:cNvPr id="47107" name="Picture 2" desc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43000"/>
            <a:ext cx="12954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8" name="Text Box 3"/>
          <p:cNvSpPr txBox="1">
            <a:spLocks noChangeArrowheads="1"/>
          </p:cNvSpPr>
          <p:nvPr/>
        </p:nvSpPr>
        <p:spPr bwMode="auto">
          <a:xfrm>
            <a:off x="1676400" y="1371600"/>
            <a:ext cx="533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4000"/>
              <a:t>= { 0, 1, 2, 3, 4, … }</a:t>
            </a:r>
          </a:p>
        </p:txBody>
      </p:sp>
      <p:sp>
        <p:nvSpPr>
          <p:cNvPr id="47109" name="Text Box 4"/>
          <p:cNvSpPr txBox="1">
            <a:spLocks noChangeArrowheads="1"/>
          </p:cNvSpPr>
          <p:nvPr/>
        </p:nvSpPr>
        <p:spPr bwMode="auto">
          <a:xfrm>
            <a:off x="1905000" y="304800"/>
            <a:ext cx="5334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4000">
                <a:solidFill>
                  <a:schemeClr val="accent2"/>
                </a:solidFill>
              </a:rPr>
              <a:t>Natural Numbers</a:t>
            </a:r>
          </a:p>
        </p:txBody>
      </p:sp>
      <p:sp>
        <p:nvSpPr>
          <p:cNvPr id="47110" name="Text Box 5"/>
          <p:cNvSpPr txBox="1">
            <a:spLocks noChangeArrowheads="1"/>
          </p:cNvSpPr>
          <p:nvPr/>
        </p:nvSpPr>
        <p:spPr bwMode="auto">
          <a:xfrm>
            <a:off x="609600" y="2438400"/>
            <a:ext cx="48006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3200"/>
              <a:t>Inductive Definition:</a:t>
            </a:r>
          </a:p>
          <a:p>
            <a:pPr eaLnBrk="1" hangingPunct="1">
              <a:spcBef>
                <a:spcPct val="50000"/>
              </a:spcBef>
            </a:pPr>
            <a:r>
              <a:rPr lang="en-US" sz="3200"/>
              <a:t>[Basis]  0 is in the set</a:t>
            </a:r>
            <a:r>
              <a:rPr lang="en-US"/>
              <a:t> </a:t>
            </a:r>
          </a:p>
        </p:txBody>
      </p:sp>
      <p:pic>
        <p:nvPicPr>
          <p:cNvPr id="47111" name="Picture 6" desc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9718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12" name="Text Box 7"/>
          <p:cNvSpPr txBox="1">
            <a:spLocks noChangeArrowheads="1"/>
          </p:cNvSpPr>
          <p:nvPr/>
        </p:nvSpPr>
        <p:spPr bwMode="auto">
          <a:xfrm>
            <a:off x="685800" y="4114800"/>
            <a:ext cx="4800600" cy="2043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sz="3200"/>
              <a:t>[Inductive step]: </a:t>
            </a:r>
          </a:p>
          <a:p>
            <a:pPr eaLnBrk="1" hangingPunct="1">
              <a:spcBef>
                <a:spcPct val="50000"/>
              </a:spcBef>
            </a:pPr>
            <a:r>
              <a:rPr lang="en-US" sz="3200"/>
              <a:t>If k is in          </a:t>
            </a:r>
          </a:p>
          <a:p>
            <a:pPr eaLnBrk="1" hangingPunct="1">
              <a:spcBef>
                <a:spcPct val="50000"/>
              </a:spcBef>
            </a:pPr>
            <a:r>
              <a:rPr lang="en-US" sz="3200"/>
              <a:t>then k+1 is in          </a:t>
            </a:r>
          </a:p>
        </p:txBody>
      </p:sp>
      <p:pic>
        <p:nvPicPr>
          <p:cNvPr id="47113" name="Picture 8" desc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4648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14" name="Picture 9" descr="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2800" y="5410200"/>
            <a:ext cx="990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defRPr/>
            </a:pPr>
            <a:fld id="{32DF7840-3334-4B0A-A635-349D8A99C88A}" type="slidenum">
              <a:rPr lang="en-US" smtClean="0"/>
              <a:pPr>
                <a:defRPr/>
              </a:pPr>
              <a:t>8</a:t>
            </a:fld>
            <a:endParaRPr lang="en-US"/>
          </a:p>
        </p:txBody>
      </p:sp>
      <p:sp>
        <p:nvSpPr>
          <p:cNvPr id="5" name="TextBox 4"/>
          <p:cNvSpPr txBox="1"/>
          <p:nvPr/>
        </p:nvSpPr>
        <p:spPr>
          <a:xfrm>
            <a:off x="228600" y="304800"/>
            <a:ext cx="8534400" cy="4894263"/>
          </a:xfrm>
          <a:prstGeom prst="rect">
            <a:avLst/>
          </a:prstGeom>
          <a:noFill/>
        </p:spPr>
        <p:txBody>
          <a:bodyPr>
            <a:spAutoFit/>
          </a:bodyPr>
          <a:lstStyle/>
          <a:p>
            <a:pPr>
              <a:defRPr/>
            </a:pPr>
            <a:r>
              <a:rPr lang="en-US" dirty="0">
                <a:solidFill>
                  <a:srgbClr val="FF0000"/>
                </a:solidFill>
              </a:rPr>
              <a:t>The idea behind the simplest form of an induction proof:</a:t>
            </a:r>
          </a:p>
          <a:p>
            <a:pPr>
              <a:defRPr/>
            </a:pPr>
            <a:endParaRPr lang="en-US" dirty="0"/>
          </a:p>
          <a:p>
            <a:pPr>
              <a:defRPr/>
            </a:pPr>
            <a:r>
              <a:rPr lang="en-US" dirty="0"/>
              <a:t>Suppose we are given a statement S(n) and we want to show that S(n) is true for all integers n ≥ 0.</a:t>
            </a:r>
          </a:p>
          <a:p>
            <a:pPr>
              <a:defRPr/>
            </a:pPr>
            <a:r>
              <a:rPr lang="en-US" dirty="0"/>
              <a:t> </a:t>
            </a:r>
          </a:p>
          <a:p>
            <a:pPr>
              <a:defRPr/>
            </a:pPr>
            <a:r>
              <a:rPr lang="en-US" dirty="0"/>
              <a:t>If we prove:</a:t>
            </a:r>
          </a:p>
          <a:p>
            <a:pPr>
              <a:defRPr/>
            </a:pPr>
            <a:endParaRPr lang="en-US" dirty="0"/>
          </a:p>
          <a:p>
            <a:pPr marL="457200" indent="-457200">
              <a:buFontTx/>
              <a:buAutoNum type="arabicPeriod"/>
              <a:defRPr/>
            </a:pPr>
            <a:r>
              <a:rPr lang="en-US" dirty="0"/>
              <a:t>that S(0) is a true statement, and</a:t>
            </a:r>
          </a:p>
          <a:p>
            <a:pPr marL="457200" indent="-457200">
              <a:buFontTx/>
              <a:buAutoNum type="arabicPeriod"/>
              <a:defRPr/>
            </a:pPr>
            <a:r>
              <a:rPr lang="en-US" dirty="0"/>
              <a:t>if S(n) is a true statement then so is S(n+1)</a:t>
            </a:r>
          </a:p>
          <a:p>
            <a:pPr marL="457200" indent="-457200">
              <a:buFontTx/>
              <a:buAutoNum type="arabicPeriod"/>
              <a:defRPr/>
            </a:pPr>
            <a:endParaRPr lang="en-US" dirty="0"/>
          </a:p>
          <a:p>
            <a:pPr>
              <a:defRPr/>
            </a:pPr>
            <a:r>
              <a:rPr lang="en-US" dirty="0"/>
              <a:t>then this is sufficient to prove that S(n) is true for all integers n ≥ 0.</a:t>
            </a:r>
          </a:p>
          <a:p>
            <a:pPr>
              <a:defRPr/>
            </a:pP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pPr>
              <a:defRPr/>
            </a:pPr>
            <a:fld id="{55790CEF-DC2C-46B1-9547-C58D8EC0054F}" type="slidenum">
              <a:rPr lang="en-US"/>
              <a:pPr>
                <a:defRPr/>
              </a:pPr>
              <a:t>9</a:t>
            </a:fld>
            <a:endParaRPr lang="en-US"/>
          </a:p>
        </p:txBody>
      </p:sp>
      <p:sp>
        <p:nvSpPr>
          <p:cNvPr id="49155" name="Text Box 2"/>
          <p:cNvSpPr txBox="1">
            <a:spLocks noChangeArrowheads="1"/>
          </p:cNvSpPr>
          <p:nvPr/>
        </p:nvSpPr>
        <p:spPr bwMode="auto">
          <a:xfrm>
            <a:off x="457200" y="533400"/>
            <a:ext cx="8001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endParaRPr lang="en-US"/>
          </a:p>
        </p:txBody>
      </p:sp>
      <p:sp>
        <p:nvSpPr>
          <p:cNvPr id="49156" name="Text Box 3"/>
          <p:cNvSpPr txBox="1">
            <a:spLocks noChangeArrowheads="1"/>
          </p:cNvSpPr>
          <p:nvPr/>
        </p:nvSpPr>
        <p:spPr bwMode="auto">
          <a:xfrm>
            <a:off x="533400" y="228600"/>
            <a:ext cx="7924800" cy="701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Comic Sans MS" pitchFamily="66" charset="0"/>
              </a:defRPr>
            </a:lvl1pPr>
            <a:lvl2pPr marL="742950" indent="-285750" eaLnBrk="0" hangingPunct="0">
              <a:defRPr sz="2400">
                <a:solidFill>
                  <a:schemeClr val="tx1"/>
                </a:solidFill>
                <a:latin typeface="Comic Sans MS" pitchFamily="66" charset="0"/>
              </a:defRPr>
            </a:lvl2pPr>
            <a:lvl3pPr marL="1143000" indent="-228600" eaLnBrk="0" hangingPunct="0">
              <a:defRPr sz="2400">
                <a:solidFill>
                  <a:schemeClr val="tx1"/>
                </a:solidFill>
                <a:latin typeface="Comic Sans MS" pitchFamily="66" charset="0"/>
              </a:defRPr>
            </a:lvl3pPr>
            <a:lvl4pPr marL="1600200" indent="-228600" eaLnBrk="0" hangingPunct="0">
              <a:defRPr sz="2400">
                <a:solidFill>
                  <a:schemeClr val="tx1"/>
                </a:solidFill>
                <a:latin typeface="Comic Sans MS" pitchFamily="66" charset="0"/>
              </a:defRPr>
            </a:lvl4pPr>
            <a:lvl5pPr marL="2057400" indent="-228600" eaLnBrk="0" hangingPunct="0">
              <a:defRPr sz="2400">
                <a:solidFill>
                  <a:schemeClr val="tx1"/>
                </a:solidFill>
                <a:latin typeface="Comic Sans MS" pitchFamily="66" charset="0"/>
              </a:defRPr>
            </a:lvl5pPr>
            <a:lvl6pPr marL="2514600" indent="-228600" eaLnBrk="0" fontAlgn="base" hangingPunct="0">
              <a:spcBef>
                <a:spcPct val="0"/>
              </a:spcBef>
              <a:spcAft>
                <a:spcPct val="0"/>
              </a:spcAft>
              <a:defRPr sz="2400">
                <a:solidFill>
                  <a:schemeClr val="tx1"/>
                </a:solidFill>
                <a:latin typeface="Comic Sans MS" pitchFamily="66" charset="0"/>
              </a:defRPr>
            </a:lvl6pPr>
            <a:lvl7pPr marL="2971800" indent="-228600" eaLnBrk="0" fontAlgn="base" hangingPunct="0">
              <a:spcBef>
                <a:spcPct val="0"/>
              </a:spcBef>
              <a:spcAft>
                <a:spcPct val="0"/>
              </a:spcAft>
              <a:defRPr sz="2400">
                <a:solidFill>
                  <a:schemeClr val="tx1"/>
                </a:solidFill>
                <a:latin typeface="Comic Sans MS" pitchFamily="66" charset="0"/>
              </a:defRPr>
            </a:lvl7pPr>
            <a:lvl8pPr marL="3429000" indent="-228600" eaLnBrk="0" fontAlgn="base" hangingPunct="0">
              <a:spcBef>
                <a:spcPct val="0"/>
              </a:spcBef>
              <a:spcAft>
                <a:spcPct val="0"/>
              </a:spcAft>
              <a:defRPr sz="2400">
                <a:solidFill>
                  <a:schemeClr val="tx1"/>
                </a:solidFill>
                <a:latin typeface="Comic Sans MS" pitchFamily="66" charset="0"/>
              </a:defRPr>
            </a:lvl8pPr>
            <a:lvl9pPr marL="3886200" indent="-228600" eaLnBrk="0" fontAlgn="base" hangingPunct="0">
              <a:spcBef>
                <a:spcPct val="0"/>
              </a:spcBef>
              <a:spcAft>
                <a:spcPct val="0"/>
              </a:spcAft>
              <a:defRPr sz="2400">
                <a:solidFill>
                  <a:schemeClr val="tx1"/>
                </a:solidFill>
                <a:latin typeface="Comic Sans MS" pitchFamily="66" charset="0"/>
              </a:defRPr>
            </a:lvl9pPr>
          </a:lstStyle>
          <a:p>
            <a:pPr eaLnBrk="1" hangingPunct="1">
              <a:spcBef>
                <a:spcPct val="50000"/>
              </a:spcBef>
            </a:pPr>
            <a:r>
              <a:rPr lang="en-US" baseline="-25000"/>
              <a:t>                                      k</a:t>
            </a:r>
            <a:endParaRPr lang="en-US"/>
          </a:p>
          <a:p>
            <a:pPr eaLnBrk="1" hangingPunct="1">
              <a:spcBef>
                <a:spcPct val="50000"/>
              </a:spcBef>
            </a:pPr>
            <a:r>
              <a:rPr lang="en-US"/>
              <a:t>Theorem S(k):   </a:t>
            </a:r>
            <a:r>
              <a:rPr lang="el-GR"/>
              <a:t>Σ</a:t>
            </a:r>
            <a:r>
              <a:rPr lang="en-US"/>
              <a:t> 2</a:t>
            </a:r>
            <a:r>
              <a:rPr lang="en-US" baseline="30000"/>
              <a:t>i     = </a:t>
            </a:r>
            <a:r>
              <a:rPr lang="en-US"/>
              <a:t> 2</a:t>
            </a:r>
            <a:r>
              <a:rPr lang="en-US" baseline="30000"/>
              <a:t> k+1  </a:t>
            </a:r>
            <a:r>
              <a:rPr lang="en-US"/>
              <a:t>- 1 </a:t>
            </a:r>
            <a:endParaRPr lang="en-US">
              <a:solidFill>
                <a:schemeClr val="accent2"/>
              </a:solidFill>
            </a:endParaRPr>
          </a:p>
          <a:p>
            <a:pPr eaLnBrk="1" hangingPunct="1">
              <a:spcBef>
                <a:spcPct val="50000"/>
              </a:spcBef>
            </a:pPr>
            <a:r>
              <a:rPr lang="en-US" baseline="30000"/>
              <a:t>                                     i=0</a:t>
            </a:r>
          </a:p>
          <a:p>
            <a:pPr eaLnBrk="1" hangingPunct="1">
              <a:spcBef>
                <a:spcPct val="50000"/>
              </a:spcBef>
            </a:pPr>
            <a:r>
              <a:rPr lang="en-US"/>
              <a:t>Proof:</a:t>
            </a:r>
          </a:p>
          <a:p>
            <a:pPr eaLnBrk="1" hangingPunct="1">
              <a:spcBef>
                <a:spcPct val="50000"/>
              </a:spcBef>
            </a:pPr>
            <a:r>
              <a:rPr lang="en-US"/>
              <a:t>[Basis] When k=0,   </a:t>
            </a:r>
            <a:r>
              <a:rPr lang="el-GR"/>
              <a:t>Σ</a:t>
            </a:r>
            <a:r>
              <a:rPr lang="en-US" baseline="-25000"/>
              <a:t>i=0 to k </a:t>
            </a:r>
            <a:r>
              <a:rPr lang="en-US"/>
              <a:t>2</a:t>
            </a:r>
            <a:r>
              <a:rPr lang="en-US" baseline="30000"/>
              <a:t>i   </a:t>
            </a:r>
            <a:r>
              <a:rPr lang="en-US"/>
              <a:t>=   2</a:t>
            </a:r>
            <a:r>
              <a:rPr lang="en-US" baseline="30000"/>
              <a:t>0   </a:t>
            </a:r>
            <a:r>
              <a:rPr lang="en-US"/>
              <a:t>=  1 and </a:t>
            </a:r>
          </a:p>
          <a:p>
            <a:pPr eaLnBrk="1" hangingPunct="1">
              <a:spcBef>
                <a:spcPct val="50000"/>
              </a:spcBef>
            </a:pPr>
            <a:r>
              <a:rPr lang="en-US"/>
              <a:t>2</a:t>
            </a:r>
            <a:r>
              <a:rPr lang="en-US" baseline="30000"/>
              <a:t>k+1 </a:t>
            </a:r>
            <a:r>
              <a:rPr lang="en-US"/>
              <a:t>– 1 = 2</a:t>
            </a:r>
            <a:r>
              <a:rPr lang="en-US" baseline="30000"/>
              <a:t>0+1 </a:t>
            </a:r>
            <a:r>
              <a:rPr lang="en-US"/>
              <a:t>-1 =1 so this formula is correct for k=0.</a:t>
            </a:r>
          </a:p>
          <a:p>
            <a:pPr eaLnBrk="1" hangingPunct="1">
              <a:spcBef>
                <a:spcPct val="50000"/>
              </a:spcBef>
            </a:pPr>
            <a:r>
              <a:rPr lang="en-US">
                <a:solidFill>
                  <a:srgbClr val="FF0000"/>
                </a:solidFill>
              </a:rPr>
              <a:t>Note: the induction hypothesis which I will use for this proof is the statement (hypothesis since we have not finished proving it yet) S(k):</a:t>
            </a:r>
          </a:p>
          <a:p>
            <a:pPr eaLnBrk="1" hangingPunct="1"/>
            <a:r>
              <a:rPr lang="en-US" baseline="-25000">
                <a:solidFill>
                  <a:srgbClr val="FF0000"/>
                </a:solidFill>
              </a:rPr>
              <a:t> k</a:t>
            </a:r>
          </a:p>
          <a:p>
            <a:pPr eaLnBrk="1" hangingPunct="1"/>
            <a:r>
              <a:rPr lang="el-GR">
                <a:solidFill>
                  <a:srgbClr val="FF0000"/>
                </a:solidFill>
              </a:rPr>
              <a:t>Σ</a:t>
            </a:r>
            <a:r>
              <a:rPr lang="en-US">
                <a:solidFill>
                  <a:srgbClr val="FF0000"/>
                </a:solidFill>
              </a:rPr>
              <a:t> 2</a:t>
            </a:r>
            <a:r>
              <a:rPr lang="en-US" baseline="30000">
                <a:solidFill>
                  <a:srgbClr val="FF0000"/>
                </a:solidFill>
              </a:rPr>
              <a:t>i</a:t>
            </a:r>
            <a:r>
              <a:rPr lang="en-US">
                <a:solidFill>
                  <a:srgbClr val="FF0000"/>
                </a:solidFill>
              </a:rPr>
              <a:t>     =  2</a:t>
            </a:r>
            <a:r>
              <a:rPr lang="en-US" baseline="30000">
                <a:solidFill>
                  <a:srgbClr val="FF0000"/>
                </a:solidFill>
              </a:rPr>
              <a:t>k+1</a:t>
            </a:r>
            <a:r>
              <a:rPr lang="en-US">
                <a:solidFill>
                  <a:srgbClr val="FF0000"/>
                </a:solidFill>
              </a:rPr>
              <a:t>  - 1.    </a:t>
            </a:r>
            <a:r>
              <a:rPr lang="en-US">
                <a:solidFill>
                  <a:srgbClr val="009900"/>
                </a:solidFill>
              </a:rPr>
              <a:t>We are trying to prove S(k+1).</a:t>
            </a:r>
          </a:p>
          <a:p>
            <a:pPr eaLnBrk="1" hangingPunct="1"/>
            <a:r>
              <a:rPr lang="en-US" sz="1400">
                <a:solidFill>
                  <a:srgbClr val="FF0000"/>
                </a:solidFill>
              </a:rPr>
              <a:t>i=0</a:t>
            </a:r>
          </a:p>
          <a:p>
            <a:pPr eaLnBrk="1" hangingPunct="1">
              <a:spcBef>
                <a:spcPct val="50000"/>
              </a:spcBef>
            </a:pPr>
            <a:r>
              <a:rPr lang="en-US" baseline="-25000"/>
              <a:t>                     k+1</a:t>
            </a:r>
            <a:endParaRPr lang="en-US"/>
          </a:p>
          <a:p>
            <a:pPr eaLnBrk="1" hangingPunct="1">
              <a:spcBef>
                <a:spcPct val="50000"/>
              </a:spcBef>
            </a:pPr>
            <a:r>
              <a:rPr lang="en-US"/>
              <a:t> S(k+1):  </a:t>
            </a:r>
            <a:r>
              <a:rPr lang="el-GR"/>
              <a:t>Σ</a:t>
            </a:r>
            <a:r>
              <a:rPr lang="en-US"/>
              <a:t>  2</a:t>
            </a:r>
            <a:r>
              <a:rPr lang="en-US" baseline="30000"/>
              <a:t>i     = </a:t>
            </a:r>
            <a:r>
              <a:rPr lang="en-US"/>
              <a:t> 2</a:t>
            </a:r>
            <a:r>
              <a:rPr lang="en-US" baseline="30000"/>
              <a:t> (k+1)+1  </a:t>
            </a:r>
            <a:r>
              <a:rPr lang="en-US"/>
              <a:t>- 1   </a:t>
            </a:r>
            <a:endParaRPr lang="en-US">
              <a:solidFill>
                <a:schemeClr val="accent2"/>
              </a:solidFill>
            </a:endParaRPr>
          </a:p>
          <a:p>
            <a:pPr eaLnBrk="1" hangingPunct="1">
              <a:spcBef>
                <a:spcPct val="50000"/>
              </a:spcBef>
            </a:pPr>
            <a:r>
              <a:rPr lang="en-US" baseline="30000"/>
              <a:t>                     i=0</a:t>
            </a:r>
          </a:p>
          <a:p>
            <a:pPr eaLnBrk="1" hangingPunct="1">
              <a:spcBef>
                <a:spcPct val="50000"/>
              </a:spcBef>
            </a:pPr>
            <a:endParaRPr lang="el-GR" baseline="300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20_01">
  <a:themeElements>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0_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0_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0_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0_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0_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0_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0_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0_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0_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0_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0_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0_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21_01">
  <a:themeElements>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0_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0_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0_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0_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0_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0_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0_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0_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0_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0_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0_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0_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22_01">
  <a:themeElements>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0_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0_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0_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0_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0_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0_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0_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0_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0_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0_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0_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0_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23_01">
  <a:themeElements>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0_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0_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0_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0_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0_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0_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0_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0_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0_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0_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0_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0_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2"/>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2"/>
            </a:solidFill>
            <a:effectLst/>
            <a:latin typeface="Comic Sans MS" pitchFamily="66"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324_01">
  <a:themeElements>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20_0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20_0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20_01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20_01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20_01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20_01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20_01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20_01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20_01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20_01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20_01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20_01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20_01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320_01</Template>
  <TotalTime>1826</TotalTime>
  <Words>1487</Words>
  <Application>Microsoft Office PowerPoint</Application>
  <PresentationFormat>On-screen Show (4:3)</PresentationFormat>
  <Paragraphs>181</Paragraphs>
  <Slides>19</Slides>
  <Notes>0</Notes>
  <HiddenSlides>0</HiddenSlides>
  <MMClips>0</MMClips>
  <ScaleCrop>false</ScaleCrop>
  <HeadingPairs>
    <vt:vector size="4" baseType="variant">
      <vt:variant>
        <vt:lpstr>Theme</vt:lpstr>
      </vt:variant>
      <vt:variant>
        <vt:i4>8</vt:i4>
      </vt:variant>
      <vt:variant>
        <vt:lpstr>Slide Titles</vt:lpstr>
      </vt:variant>
      <vt:variant>
        <vt:i4>19</vt:i4>
      </vt:variant>
    </vt:vector>
  </HeadingPairs>
  <TitlesOfParts>
    <vt:vector size="27" baseType="lpstr">
      <vt:lpstr>320_01</vt:lpstr>
      <vt:lpstr>8_Default Design</vt:lpstr>
      <vt:lpstr>9_Default Design</vt:lpstr>
      <vt:lpstr>321_01</vt:lpstr>
      <vt:lpstr>322_01</vt:lpstr>
      <vt:lpstr>323_01</vt:lpstr>
      <vt:lpstr>3_Default Design</vt:lpstr>
      <vt:lpstr>324_01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Wendy Myrvold</dc:creator>
  <cp:lastModifiedBy>Wendy</cp:lastModifiedBy>
  <cp:revision>48</cp:revision>
  <dcterms:created xsi:type="dcterms:W3CDTF">2008-05-06T05:08:48Z</dcterms:created>
  <dcterms:modified xsi:type="dcterms:W3CDTF">2012-05-11T04:23:23Z</dcterms:modified>
</cp:coreProperties>
</file>